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2" r:id="rId1"/>
  </p:sldMasterIdLst>
  <p:notesMasterIdLst>
    <p:notesMasterId r:id="rId33"/>
  </p:notesMasterIdLst>
  <p:sldIdLst>
    <p:sldId id="1149" r:id="rId2"/>
    <p:sldId id="1152" r:id="rId3"/>
    <p:sldId id="380" r:id="rId4"/>
    <p:sldId id="382" r:id="rId5"/>
    <p:sldId id="1154" r:id="rId6"/>
    <p:sldId id="379" r:id="rId7"/>
    <p:sldId id="383" r:id="rId8"/>
    <p:sldId id="384" r:id="rId9"/>
    <p:sldId id="385" r:id="rId10"/>
    <p:sldId id="367" r:id="rId11"/>
    <p:sldId id="368" r:id="rId12"/>
    <p:sldId id="1183" r:id="rId13"/>
    <p:sldId id="1182" r:id="rId14"/>
    <p:sldId id="1186" r:id="rId15"/>
    <p:sldId id="1184" r:id="rId16"/>
    <p:sldId id="1187" r:id="rId17"/>
    <p:sldId id="387" r:id="rId18"/>
    <p:sldId id="1188" r:id="rId19"/>
    <p:sldId id="1190" r:id="rId20"/>
    <p:sldId id="1191" r:id="rId21"/>
    <p:sldId id="1192" r:id="rId22"/>
    <p:sldId id="1193" r:id="rId23"/>
    <p:sldId id="1189" r:id="rId24"/>
    <p:sldId id="1196" r:id="rId25"/>
    <p:sldId id="1197" r:id="rId26"/>
    <p:sldId id="374" r:id="rId27"/>
    <p:sldId id="1195" r:id="rId28"/>
    <p:sldId id="1153" r:id="rId29"/>
    <p:sldId id="363" r:id="rId30"/>
    <p:sldId id="373" r:id="rId31"/>
    <p:sldId id="1144" r:id="rId32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34"/>
      <p:bold r:id="rId35"/>
      <p:italic r:id="rId36"/>
      <p:boldItalic r:id="rId37"/>
    </p:embeddedFont>
    <p:embeddedFont>
      <p:font typeface="Helvetica Neue Light" panose="02000403000000020004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4"/>
    <a:srgbClr val="C09091"/>
    <a:srgbClr val="FF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02"/>
    <p:restoredTop sz="95721"/>
  </p:normalViewPr>
  <p:slideViewPr>
    <p:cSldViewPr snapToGrid="0">
      <p:cViewPr varScale="1">
        <p:scale>
          <a:sx n="160" d="100"/>
          <a:sy n="160" d="100"/>
        </p:scale>
        <p:origin x="248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.jpg>
</file>

<file path=ppt/media/image10.jpe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2601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shift</a:t>
            </a:r>
          </a:p>
          <a:p>
            <a:r>
              <a:rPr lang="en-US" dirty="0"/>
              <a:t>ma ci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riuscito</a:t>
            </a:r>
            <a:r>
              <a:rPr lang="en-US" dirty="0"/>
              <a:t> solo </a:t>
            </a:r>
            <a:r>
              <a:rPr lang="en-US" dirty="0" err="1"/>
              <a:t>perchè</a:t>
            </a:r>
            <a:r>
              <a:rPr lang="en-US" dirty="0"/>
              <a:t> </a:t>
            </a:r>
            <a:r>
              <a:rPr lang="en-US" dirty="0" err="1"/>
              <a:t>potevo</a:t>
            </a:r>
            <a:r>
              <a:rPr lang="en-US" dirty="0"/>
              <a:t> </a:t>
            </a:r>
            <a:r>
              <a:rPr lang="en-US" dirty="0" err="1"/>
              <a:t>ispezionare</a:t>
            </a:r>
            <a:r>
              <a:rPr lang="en-US" dirty="0"/>
              <a:t> I </a:t>
            </a:r>
            <a:r>
              <a:rPr lang="en-US" dirty="0" err="1"/>
              <a:t>dati</a:t>
            </a:r>
            <a:endParaRPr lang="en-US" dirty="0"/>
          </a:p>
          <a:p>
            <a:r>
              <a:rPr lang="en-US" dirty="0" err="1"/>
              <a:t>trunchiamo</a:t>
            </a:r>
            <a:r>
              <a:rPr lang="en-US" dirty="0"/>
              <a:t>?</a:t>
            </a:r>
          </a:p>
          <a:p>
            <a:pPr lvl="1"/>
            <a:r>
              <a:rPr lang="en-US" dirty="0" err="1"/>
              <a:t>Valori</a:t>
            </a:r>
            <a:r>
              <a:rPr lang="en-US" dirty="0"/>
              <a:t> </a:t>
            </a:r>
            <a:r>
              <a:rPr lang="en-US" dirty="0" err="1"/>
              <a:t>multipli</a:t>
            </a:r>
            <a:r>
              <a:rPr lang="en-US" dirty="0"/>
              <a:t>|!!!</a:t>
            </a:r>
          </a:p>
          <a:p>
            <a:r>
              <a:rPr lang="en-US" dirty="0"/>
              <a:t>E </a:t>
            </a:r>
            <a:r>
              <a:rPr lang="en-US" dirty="0" err="1"/>
              <a:t>allora</a:t>
            </a:r>
            <a:r>
              <a:rPr lang="en-US" dirty="0"/>
              <a:t>?</a:t>
            </a:r>
          </a:p>
          <a:p>
            <a:pPr lvl="1"/>
            <a:r>
              <a:rPr lang="en-US" dirty="0">
                <a:sym typeface="Wingdings" pitchFamily="2" charset="2"/>
              </a:rPr>
              <a:t>aggregate window</a:t>
            </a:r>
          </a:p>
        </p:txBody>
      </p:sp>
    </p:spTree>
    <p:extLst>
      <p:ext uri="{BB962C8B-B14F-4D97-AF65-F5344CB8AC3E}">
        <p14:creationId xmlns:p14="http://schemas.microsoft.com/office/powerpoint/2010/main" val="4003101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luxDays - Content Dark">
  <p:cSld name="InfluxDays - Content Dark"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2025"/>
          </a:solidFill>
          <a:ln>
            <a:noFill/>
          </a:ln>
          <a:effectLst>
            <a:outerShdw blurRad="177800" algn="tl" rotWithShape="0">
              <a:srgbClr val="5CBB47">
                <a:alpha val="40000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463541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>
                <a:solidFill>
                  <a:schemeClr val="lt1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▫︎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95ECC371-0327-0748-BCA0-7C760DF1E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48" y="4773891"/>
            <a:ext cx="6808003" cy="268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5F476B49-6D9B-9E4F-9BEB-095A6C9CBD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65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D80EDDC-E38A-944F-B9CB-B0C6554768E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16BA02C-9B5A-1244-A36A-95D745D0E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335" y="3149525"/>
            <a:ext cx="3972854" cy="583265"/>
          </a:xfrm>
        </p:spPr>
        <p:txBody>
          <a:bodyPr vert="horz" lIns="0" tIns="0" rIns="0" bIns="0" rtlCol="0" anchor="t" anchorCtr="0">
            <a:noAutofit/>
          </a:bodyPr>
          <a:lstStyle>
            <a:lvl1pPr marL="171450" indent="-171450">
              <a:buNone/>
              <a:defRPr lang="en-US" sz="1800" cap="none" spc="0" baseline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681A27-BF63-2F48-9702-428AF0245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35" y="1545328"/>
            <a:ext cx="3972854" cy="1346992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0" i="0" u="none" spc="-105" baseline="0">
                <a:solidFill>
                  <a:schemeClr val="bg1"/>
                </a:solidFill>
                <a:effectLst/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0987236-8951-C84F-B37D-1150F8AE155A}"/>
              </a:ext>
            </a:extLst>
          </p:cNvPr>
          <p:cNvCxnSpPr>
            <a:cxnSpLocks/>
          </p:cNvCxnSpPr>
          <p:nvPr userDrawn="1"/>
        </p:nvCxnSpPr>
        <p:spPr>
          <a:xfrm>
            <a:off x="671335" y="3016306"/>
            <a:ext cx="3851830" cy="0"/>
          </a:xfrm>
          <a:prstGeom prst="line">
            <a:avLst/>
          </a:prstGeom>
          <a:ln w="3175">
            <a:solidFill>
              <a:schemeClr val="bg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7883171-B93C-8D4A-86C1-114E0DEAFC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9204" r="29204"/>
          <a:stretch/>
        </p:blipFill>
        <p:spPr>
          <a:xfrm>
            <a:off x="-1" y="1"/>
            <a:ext cx="91440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74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 userDrawn="1">
            <p:ph type="title" hasCustomPrompt="1"/>
          </p:nvPr>
        </p:nvSpPr>
        <p:spPr>
          <a:xfrm>
            <a:off x="599146" y="1501424"/>
            <a:ext cx="5777591" cy="2147673"/>
          </a:xfrm>
        </p:spPr>
        <p:txBody>
          <a:bodyPr lIns="0" tIns="0" rIns="0" bIns="0" anchor="ctr" anchorCtr="0">
            <a:noAutofit/>
          </a:bodyPr>
          <a:lstStyle>
            <a:lvl1pPr algn="l">
              <a:defRPr sz="3600" b="0" i="0" u="none" spc="-105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250B0A-AD29-8E49-85EC-5F58C37A3A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62250" y="0"/>
            <a:ext cx="338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3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447BFC-9511-9543-8F1A-EDDE22F2CF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-5" b="-934"/>
          <a:stretch/>
        </p:blipFill>
        <p:spPr>
          <a:xfrm>
            <a:off x="0" y="1"/>
            <a:ext cx="9144000" cy="3595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56C941-5AB6-7D4C-8CF8-9635BFBDE5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0842" y="537700"/>
            <a:ext cx="3279584" cy="2999531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F92DFD2F-E0A2-294D-8868-E95AA95DE43D}"/>
              </a:ext>
            </a:extLst>
          </p:cNvPr>
          <p:cNvSpPr/>
          <p:nvPr userDrawn="1"/>
        </p:nvSpPr>
        <p:spPr>
          <a:xfrm>
            <a:off x="0" y="2543624"/>
            <a:ext cx="9144000" cy="2086221"/>
          </a:xfrm>
          <a:custGeom>
            <a:avLst/>
            <a:gdLst>
              <a:gd name="connsiteX0" fmla="*/ 12192000 w 12192000"/>
              <a:gd name="connsiteY0" fmla="*/ 0 h 2781628"/>
              <a:gd name="connsiteX1" fmla="*/ 12192000 w 12192000"/>
              <a:gd name="connsiteY1" fmla="*/ 2781628 h 2781628"/>
              <a:gd name="connsiteX2" fmla="*/ 0 w 12192000"/>
              <a:gd name="connsiteY2" fmla="*/ 2781628 h 2781628"/>
              <a:gd name="connsiteX3" fmla="*/ 0 w 12192000"/>
              <a:gd name="connsiteY3" fmla="*/ 673344 h 2781628"/>
              <a:gd name="connsiteX4" fmla="*/ 12192000 w 12192000"/>
              <a:gd name="connsiteY4" fmla="*/ 0 h 2781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781628">
                <a:moveTo>
                  <a:pt x="12192000" y="0"/>
                </a:moveTo>
                <a:lnTo>
                  <a:pt x="12192000" y="2781628"/>
                </a:lnTo>
                <a:lnTo>
                  <a:pt x="0" y="2781628"/>
                </a:lnTo>
                <a:lnTo>
                  <a:pt x="0" y="673344"/>
                </a:lnTo>
                <a:lnTo>
                  <a:pt x="121920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050" dirty="0" err="1">
              <a:solidFill>
                <a:srgbClr val="000000"/>
              </a:solidFill>
              <a:latin typeface="Helvetica Neue"/>
              <a:cs typeface="Courier New" panose="020703090202050204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795853" y="4024849"/>
            <a:ext cx="6853884" cy="583265"/>
          </a:xfrm>
        </p:spPr>
        <p:txBody>
          <a:bodyPr vert="horz" lIns="0" tIns="0" rIns="0" bIns="0" rtlCol="0" anchor="t" anchorCtr="0">
            <a:noAutofit/>
          </a:bodyPr>
          <a:lstStyle>
            <a:lvl1pPr marL="171450" indent="-171450">
              <a:buNone/>
              <a:defRPr lang="en-US" sz="1800" cap="none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 userDrawn="1">
            <p:ph type="title"/>
          </p:nvPr>
        </p:nvSpPr>
        <p:spPr>
          <a:xfrm>
            <a:off x="795852" y="2794872"/>
            <a:ext cx="6853885" cy="972772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0" i="0" u="none" spc="-105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/>
          <p:cNvCxnSpPr>
            <a:cxnSpLocks/>
          </p:cNvCxnSpPr>
          <p:nvPr userDrawn="1"/>
        </p:nvCxnSpPr>
        <p:spPr>
          <a:xfrm>
            <a:off x="795852" y="3891629"/>
            <a:ext cx="6853885" cy="0"/>
          </a:xfrm>
          <a:prstGeom prst="line">
            <a:avLst/>
          </a:prstGeom>
          <a:ln w="3175">
            <a:solidFill>
              <a:schemeClr val="accent6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74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431581" y="179294"/>
            <a:ext cx="8192157" cy="809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Helvetica Neue"/>
              <a:buNone/>
              <a:defRPr sz="2400" b="1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431581" y="1077556"/>
            <a:ext cx="8192157" cy="3518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81" r:id="rId2"/>
    <p:sldLayoutId id="2147483711" r:id="rId3"/>
    <p:sldLayoutId id="2147483709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3092D-C75E-7446-AFAD-75E4D4F36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14" y="1659715"/>
            <a:ext cx="4458027" cy="1346992"/>
          </a:xfr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3200" dirty="0"/>
              <a:t>Advanced Data Analysis</a:t>
            </a:r>
            <a:br>
              <a:rPr lang="en-US" sz="3200" dirty="0"/>
            </a:br>
            <a:r>
              <a:rPr lang="en-US" sz="3200" dirty="0"/>
              <a:t>Joining Time Series</a:t>
            </a:r>
          </a:p>
        </p:txBody>
      </p:sp>
      <p:sp>
        <p:nvSpPr>
          <p:cNvPr id="4" name="Subtitle 1">
            <a:extLst>
              <a:ext uri="{FF2B5EF4-FFF2-40B4-BE49-F238E27FC236}">
                <a16:creationId xmlns:a16="http://schemas.microsoft.com/office/drawing/2014/main" id="{2901917B-BE53-0546-8DA6-726AB9CCA5C8}"/>
              </a:ext>
            </a:extLst>
          </p:cNvPr>
          <p:cNvSpPr txBox="1">
            <a:spLocks/>
          </p:cNvSpPr>
          <p:nvPr/>
        </p:nvSpPr>
        <p:spPr>
          <a:xfrm>
            <a:off x="711705" y="3060971"/>
            <a:ext cx="5297138" cy="7776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71450" marR="0" lvl="0" indent="-1714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None/>
              <a:defRPr lang="en-US" sz="1800" b="0" i="0" u="none" strike="noStrike" cap="none" spc="0" baseline="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Della Valle</a:t>
            </a:r>
          </a:p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</a:t>
            </a:r>
            <a:r>
              <a:rPr lang="en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Politecnico</a:t>
            </a: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di Milano </a:t>
            </a:r>
          </a:p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Partner @ </a:t>
            </a:r>
            <a:r>
              <a:rPr lang="en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</a:p>
          <a:p>
            <a:pPr marL="177800" indent="-177800">
              <a:spcBef>
                <a:spcPts val="0"/>
              </a:spcBef>
            </a:pPr>
            <a:r>
              <a:rPr lang="it-IT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Marco Balduini</a:t>
            </a:r>
          </a:p>
          <a:p>
            <a:pPr marL="177800" indent="-177800">
              <a:spcBef>
                <a:spcPts val="0"/>
              </a:spcBef>
            </a:pP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</a:t>
            </a:r>
            <a:r>
              <a:rPr lang="it-IT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&amp; CEO @ </a:t>
            </a: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it-IT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Consultin</a:t>
            </a:r>
            <a:endParaRPr lang="it-IT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177800" indent="-177800">
              <a:spcBef>
                <a:spcPts val="0"/>
              </a:spcBef>
            </a:pPr>
            <a:r>
              <a:rPr lang="it-IT" b="1" dirty="0">
                <a:latin typeface="Helvetica Neue Light"/>
                <a:ea typeface="Helvetica Neue Light"/>
                <a:sym typeface="Helvetica Neue Light"/>
              </a:rPr>
              <a:t>Riccardo Tommasini</a:t>
            </a:r>
          </a:p>
          <a:p>
            <a:pPr marL="100013" indent="-100013">
              <a:spcBef>
                <a:spcPts val="0"/>
              </a:spcBef>
            </a:pPr>
            <a:r>
              <a:rPr lang="it-IT" dirty="0">
                <a:latin typeface="Helvetica Neue Light"/>
                <a:ea typeface="Helvetica Neue Light"/>
                <a:sym typeface="Helvetica Neue Light"/>
              </a:rPr>
              <a:t>Prof. @ </a:t>
            </a:r>
            <a:r>
              <a:rPr lang="it-IT" dirty="0" err="1">
                <a:latin typeface="Helvetica Neue Light"/>
                <a:ea typeface="Helvetica Neue Light"/>
                <a:sym typeface="Helvetica Neue Light"/>
              </a:rPr>
              <a:t>University</a:t>
            </a:r>
            <a:r>
              <a:rPr lang="it-IT" dirty="0">
                <a:latin typeface="Helvetica Neue Light"/>
                <a:ea typeface="Helvetica Neue Light"/>
                <a:sym typeface="Helvetica Neue Light"/>
              </a:rPr>
              <a:t> of Tartu</a:t>
            </a:r>
          </a:p>
          <a:p>
            <a:pPr marL="177800" indent="-177800">
              <a:spcBef>
                <a:spcPts val="0"/>
              </a:spcBef>
            </a:pPr>
            <a:endParaRPr lang="it-IT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71858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972427-9A78-FD42-B50C-EC490A304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reality is always more difficult than expected</a:t>
            </a:r>
          </a:p>
        </p:txBody>
      </p:sp>
      <p:pic>
        <p:nvPicPr>
          <p:cNvPr id="1030" name="Picture 6" descr="Related image">
            <a:extLst>
              <a:ext uri="{FF2B5EF4-FFF2-40B4-BE49-F238E27FC236}">
                <a16:creationId xmlns:a16="http://schemas.microsoft.com/office/drawing/2014/main" id="{00F02D33-2F1F-AA49-957E-CE9B349817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68"/>
          <a:stretch/>
        </p:blipFill>
        <p:spPr bwMode="auto">
          <a:xfrm>
            <a:off x="463540" y="1176212"/>
            <a:ext cx="8208392" cy="3534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168F1-5B19-2246-A12D-3B2513FEA4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69E9B-6BD1-DD4A-B402-A29CA0EF56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653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972427-9A78-FD42-B50C-EC490A304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close look to the distribution of our data over time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4D3C635-82D3-4340-B930-E6A365C36221}"/>
              </a:ext>
            </a:extLst>
          </p:cNvPr>
          <p:cNvCxnSpPr/>
          <p:nvPr/>
        </p:nvCxnSpPr>
        <p:spPr>
          <a:xfrm>
            <a:off x="666572" y="238427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4298285-2622-5547-8B10-9280A78F993D}"/>
              </a:ext>
            </a:extLst>
          </p:cNvPr>
          <p:cNvCxnSpPr/>
          <p:nvPr/>
        </p:nvCxnSpPr>
        <p:spPr>
          <a:xfrm>
            <a:off x="666572" y="389376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77FA374-5F99-1745-9818-F3567106761A}"/>
              </a:ext>
            </a:extLst>
          </p:cNvPr>
          <p:cNvSpPr txBox="1"/>
          <p:nvPr/>
        </p:nvSpPr>
        <p:spPr>
          <a:xfrm>
            <a:off x="808158" y="24093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00:00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B5429-1605-B04F-8B10-C810DC2F2F9C}"/>
              </a:ext>
            </a:extLst>
          </p:cNvPr>
          <p:cNvSpPr/>
          <p:nvPr/>
        </p:nvSpPr>
        <p:spPr>
          <a:xfrm>
            <a:off x="2409682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01:00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6AE21B-B818-A04D-A9C1-6E9611EFA29C}"/>
              </a:ext>
            </a:extLst>
          </p:cNvPr>
          <p:cNvSpPr/>
          <p:nvPr/>
        </p:nvSpPr>
        <p:spPr>
          <a:xfrm>
            <a:off x="401120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02:00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EEFDD4-30F1-594A-A72A-10FF5FED9EB2}"/>
              </a:ext>
            </a:extLst>
          </p:cNvPr>
          <p:cNvSpPr/>
          <p:nvPr/>
        </p:nvSpPr>
        <p:spPr>
          <a:xfrm>
            <a:off x="5612731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03:00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EA3F8A-6361-6F4F-A2CE-FB4044A02762}"/>
              </a:ext>
            </a:extLst>
          </p:cNvPr>
          <p:cNvSpPr/>
          <p:nvPr/>
        </p:nvSpPr>
        <p:spPr>
          <a:xfrm>
            <a:off x="721425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04:00</a:t>
            </a:r>
            <a:endParaRPr lang="en-GB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B08D62-CB82-344C-9961-761183F18B48}"/>
              </a:ext>
            </a:extLst>
          </p:cNvPr>
          <p:cNvCxnSpPr>
            <a:cxnSpLocks/>
            <a:stCxn id="9" idx="0"/>
            <a:endCxn id="31" idx="4"/>
          </p:cNvCxnSpPr>
          <p:nvPr/>
        </p:nvCxnSpPr>
        <p:spPr>
          <a:xfrm flipV="1">
            <a:off x="1124110" y="1674976"/>
            <a:ext cx="2099" cy="73440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47D6A6F-1C08-374A-8B42-717A236731D6}"/>
              </a:ext>
            </a:extLst>
          </p:cNvPr>
          <p:cNvCxnSpPr>
            <a:cxnSpLocks/>
            <a:stCxn id="10" idx="0"/>
            <a:endCxn id="32" idx="4"/>
          </p:cNvCxnSpPr>
          <p:nvPr/>
        </p:nvCxnSpPr>
        <p:spPr>
          <a:xfrm flipH="1" flipV="1">
            <a:off x="2717540" y="1446091"/>
            <a:ext cx="8094" cy="96328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EB13C95-B3FB-4A4D-BC7F-60B25ACFC325}"/>
              </a:ext>
            </a:extLst>
          </p:cNvPr>
          <p:cNvCxnSpPr>
            <a:cxnSpLocks/>
            <a:stCxn id="11" idx="0"/>
            <a:endCxn id="33" idx="4"/>
          </p:cNvCxnSpPr>
          <p:nvPr/>
        </p:nvCxnSpPr>
        <p:spPr>
          <a:xfrm flipH="1" flipV="1">
            <a:off x="4315561" y="1897697"/>
            <a:ext cx="11597" cy="51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DA3E132-DCB6-204D-BE51-7E486FA026A1}"/>
              </a:ext>
            </a:extLst>
          </p:cNvPr>
          <p:cNvCxnSpPr>
            <a:cxnSpLocks/>
            <a:stCxn id="12" idx="0"/>
            <a:endCxn id="34" idx="4"/>
          </p:cNvCxnSpPr>
          <p:nvPr/>
        </p:nvCxnSpPr>
        <p:spPr>
          <a:xfrm flipH="1" flipV="1">
            <a:off x="5927912" y="1904816"/>
            <a:ext cx="771" cy="50456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5FBD22E-F039-ED40-A3EE-53C3238E9C3D}"/>
              </a:ext>
            </a:extLst>
          </p:cNvPr>
          <p:cNvCxnSpPr>
            <a:cxnSpLocks/>
            <a:stCxn id="13" idx="0"/>
            <a:endCxn id="35" idx="4"/>
          </p:cNvCxnSpPr>
          <p:nvPr/>
        </p:nvCxnSpPr>
        <p:spPr>
          <a:xfrm flipH="1" flipV="1">
            <a:off x="7525241" y="1807697"/>
            <a:ext cx="4967" cy="60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62698261-6AAC-814A-8D8E-BE44106F9132}"/>
              </a:ext>
            </a:extLst>
          </p:cNvPr>
          <p:cNvSpPr/>
          <p:nvPr/>
        </p:nvSpPr>
        <p:spPr>
          <a:xfrm>
            <a:off x="1083480" y="158795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8D74B57A-0F26-5E48-93F1-4A40A45EA33C}"/>
              </a:ext>
            </a:extLst>
          </p:cNvPr>
          <p:cNvSpPr/>
          <p:nvPr/>
        </p:nvSpPr>
        <p:spPr>
          <a:xfrm>
            <a:off x="2674811" y="1359070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D09B22E-D8F3-054A-B3C8-1DDB75062A1A}"/>
              </a:ext>
            </a:extLst>
          </p:cNvPr>
          <p:cNvSpPr/>
          <p:nvPr/>
        </p:nvSpPr>
        <p:spPr>
          <a:xfrm>
            <a:off x="4272832" y="181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D5C6F71-78B5-4445-B540-720CC2319855}"/>
              </a:ext>
            </a:extLst>
          </p:cNvPr>
          <p:cNvSpPr/>
          <p:nvPr/>
        </p:nvSpPr>
        <p:spPr>
          <a:xfrm>
            <a:off x="5885183" y="181779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16608D0-E74A-E64D-8419-51C5A910FB4C}"/>
              </a:ext>
            </a:extLst>
          </p:cNvPr>
          <p:cNvSpPr/>
          <p:nvPr/>
        </p:nvSpPr>
        <p:spPr>
          <a:xfrm>
            <a:off x="7482512" y="172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1AE4988-5506-CE47-9C24-3A28BBFC9F33}"/>
              </a:ext>
            </a:extLst>
          </p:cNvPr>
          <p:cNvSpPr txBox="1"/>
          <p:nvPr/>
        </p:nvSpPr>
        <p:spPr>
          <a:xfrm>
            <a:off x="1142889" y="147566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290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D9195F0-64F0-DD4C-87D3-6CD3D032CF12}"/>
              </a:ext>
            </a:extLst>
          </p:cNvPr>
          <p:cNvSpPr txBox="1"/>
          <p:nvPr/>
        </p:nvSpPr>
        <p:spPr>
          <a:xfrm>
            <a:off x="2739841" y="1248691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305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D28C0CD-1E4B-7741-851A-6F3BD76256CB}"/>
              </a:ext>
            </a:extLst>
          </p:cNvPr>
          <p:cNvSpPr txBox="1"/>
          <p:nvPr/>
        </p:nvSpPr>
        <p:spPr>
          <a:xfrm>
            <a:off x="5954848" y="1699646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9AED333-F67C-644A-A996-C6AF9E415290}"/>
              </a:ext>
            </a:extLst>
          </p:cNvPr>
          <p:cNvSpPr txBox="1"/>
          <p:nvPr/>
        </p:nvSpPr>
        <p:spPr>
          <a:xfrm>
            <a:off x="4372103" y="170029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DDF85F0-B086-A94C-9AAD-4A02A201888E}"/>
              </a:ext>
            </a:extLst>
          </p:cNvPr>
          <p:cNvSpPr txBox="1"/>
          <p:nvPr/>
        </p:nvSpPr>
        <p:spPr>
          <a:xfrm>
            <a:off x="7582991" y="148790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285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1DEDA3B-3D8B-0443-9D71-FCEDADA4AD3F}"/>
              </a:ext>
            </a:extLst>
          </p:cNvPr>
          <p:cNvGrpSpPr/>
          <p:nvPr/>
        </p:nvGrpSpPr>
        <p:grpSpPr>
          <a:xfrm>
            <a:off x="1261909" y="3171926"/>
            <a:ext cx="631904" cy="1065405"/>
            <a:chOff x="1261909" y="3171926"/>
            <a:chExt cx="631904" cy="1065405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A8D5BF4-E470-1E49-B462-5DC19C25999E}"/>
                </a:ext>
              </a:extLst>
            </p:cNvPr>
            <p:cNvSpPr txBox="1"/>
            <p:nvPr/>
          </p:nvSpPr>
          <p:spPr>
            <a:xfrm>
              <a:off x="1261909" y="3929554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00:15</a:t>
              </a: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9EF42C2-279C-C34F-9071-2E4B3C6295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7861" y="3258947"/>
              <a:ext cx="2099" cy="670607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1BF1B16C-2955-5E49-81D1-3DF013B17674}"/>
                </a:ext>
              </a:extLst>
            </p:cNvPr>
            <p:cNvSpPr/>
            <p:nvPr/>
          </p:nvSpPr>
          <p:spPr>
            <a:xfrm>
              <a:off x="1537231" y="317192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0DF8BE5-A776-F747-BA3D-16B912FD4E8D}"/>
              </a:ext>
            </a:extLst>
          </p:cNvPr>
          <p:cNvGrpSpPr/>
          <p:nvPr/>
        </p:nvGrpSpPr>
        <p:grpSpPr>
          <a:xfrm>
            <a:off x="2863433" y="2879244"/>
            <a:ext cx="631904" cy="1358087"/>
            <a:chOff x="2863433" y="2879244"/>
            <a:chExt cx="631904" cy="1358087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67FD3F2-DF50-1D49-8325-2054640742D2}"/>
                </a:ext>
              </a:extLst>
            </p:cNvPr>
            <p:cNvSpPr/>
            <p:nvPr/>
          </p:nvSpPr>
          <p:spPr>
            <a:xfrm>
              <a:off x="2863433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01:15</a:t>
              </a:r>
              <a:endParaRPr lang="en-GB" dirty="0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6795161-923B-D046-B02E-58928A12B6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71291" y="2966265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7483E4B2-8821-D948-998A-FA15C422FC23}"/>
                </a:ext>
              </a:extLst>
            </p:cNvPr>
            <p:cNvSpPr/>
            <p:nvPr/>
          </p:nvSpPr>
          <p:spPr>
            <a:xfrm>
              <a:off x="3128562" y="2879244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55B5919-7D97-3C4D-8DBF-5EB7376E3E97}"/>
              </a:ext>
            </a:extLst>
          </p:cNvPr>
          <p:cNvGrpSpPr/>
          <p:nvPr/>
        </p:nvGrpSpPr>
        <p:grpSpPr>
          <a:xfrm>
            <a:off x="4464957" y="3086299"/>
            <a:ext cx="631904" cy="1151032"/>
            <a:chOff x="4464957" y="3086299"/>
            <a:chExt cx="631904" cy="1151032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4E879AE-9F90-C048-B1EE-1656D02DA3C6}"/>
                </a:ext>
              </a:extLst>
            </p:cNvPr>
            <p:cNvSpPr/>
            <p:nvPr/>
          </p:nvSpPr>
          <p:spPr>
            <a:xfrm>
              <a:off x="446495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02:15</a:t>
              </a:r>
              <a:endParaRPr lang="en-GB" dirty="0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9849719-FA42-164E-B72F-49C28322C26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9312" y="3173320"/>
              <a:ext cx="11597" cy="75623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3D8C2EA-E49C-A84B-9099-CDFEA5763A60}"/>
                </a:ext>
              </a:extLst>
            </p:cNvPr>
            <p:cNvSpPr/>
            <p:nvPr/>
          </p:nvSpPr>
          <p:spPr>
            <a:xfrm>
              <a:off x="4726583" y="308629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C9E1CB9-349A-004F-BEA5-8C59FA47DAD5}"/>
              </a:ext>
            </a:extLst>
          </p:cNvPr>
          <p:cNvGrpSpPr/>
          <p:nvPr/>
        </p:nvGrpSpPr>
        <p:grpSpPr>
          <a:xfrm>
            <a:off x="6066481" y="3476198"/>
            <a:ext cx="631904" cy="761133"/>
            <a:chOff x="6066482" y="3476198"/>
            <a:chExt cx="631904" cy="761133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68C8379-3A8F-7446-8088-237392A66D29}"/>
                </a:ext>
              </a:extLst>
            </p:cNvPr>
            <p:cNvSpPr/>
            <p:nvPr/>
          </p:nvSpPr>
          <p:spPr>
            <a:xfrm>
              <a:off x="6066482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03:15</a:t>
              </a:r>
              <a:endParaRPr lang="en-GB" dirty="0"/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F8AA46D-3888-744C-8D44-F5F68A6A0D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81663" y="3563219"/>
              <a:ext cx="771" cy="366335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BC2EF9D-0D51-6E4F-8B77-46D4C67BE266}"/>
                </a:ext>
              </a:extLst>
            </p:cNvPr>
            <p:cNvSpPr/>
            <p:nvPr/>
          </p:nvSpPr>
          <p:spPr>
            <a:xfrm>
              <a:off x="6338934" y="3476198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022B64E-CEF3-D04E-B76D-C3A06F1119D4}"/>
              </a:ext>
            </a:extLst>
          </p:cNvPr>
          <p:cNvGrpSpPr/>
          <p:nvPr/>
        </p:nvGrpSpPr>
        <p:grpSpPr>
          <a:xfrm>
            <a:off x="7668007" y="3272749"/>
            <a:ext cx="631904" cy="964582"/>
            <a:chOff x="7668007" y="3272749"/>
            <a:chExt cx="631904" cy="964582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9A069AE-254C-B940-A576-F6FF3E18D41F}"/>
                </a:ext>
              </a:extLst>
            </p:cNvPr>
            <p:cNvSpPr/>
            <p:nvPr/>
          </p:nvSpPr>
          <p:spPr>
            <a:xfrm>
              <a:off x="766800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04:15</a:t>
              </a:r>
              <a:endParaRPr lang="en-GB" dirty="0"/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6CFE636-EE2E-9147-BA68-15373F2FC88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78992" y="3359770"/>
              <a:ext cx="4967" cy="56978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41B5EF6-D987-EC44-B452-1EBF928631E5}"/>
                </a:ext>
              </a:extLst>
            </p:cNvPr>
            <p:cNvSpPr/>
            <p:nvPr/>
          </p:nvSpPr>
          <p:spPr>
            <a:xfrm>
              <a:off x="7936263" y="327274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954F961E-E487-8E4C-9D5D-9124DF90795D}"/>
              </a:ext>
            </a:extLst>
          </p:cNvPr>
          <p:cNvSpPr txBox="1"/>
          <p:nvPr/>
        </p:nvSpPr>
        <p:spPr>
          <a:xfrm>
            <a:off x="1596640" y="2995838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105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A3E28AC-FD5C-264E-A044-6EA72D877F43}"/>
              </a:ext>
            </a:extLst>
          </p:cNvPr>
          <p:cNvSpPr txBox="1"/>
          <p:nvPr/>
        </p:nvSpPr>
        <p:spPr>
          <a:xfrm>
            <a:off x="3193592" y="2768865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120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8256A95-D8A0-BA4B-9D6E-B743D7A45267}"/>
              </a:ext>
            </a:extLst>
          </p:cNvPr>
          <p:cNvSpPr txBox="1"/>
          <p:nvPr/>
        </p:nvSpPr>
        <p:spPr>
          <a:xfrm>
            <a:off x="6408875" y="3367663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95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9A72E5C-69B7-1F42-A337-00581FD7E9BA}"/>
              </a:ext>
            </a:extLst>
          </p:cNvPr>
          <p:cNvSpPr txBox="1"/>
          <p:nvPr/>
        </p:nvSpPr>
        <p:spPr>
          <a:xfrm>
            <a:off x="4825380" y="2988543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67AC262-DBD8-6447-8E75-95ED8F8D02B1}"/>
              </a:ext>
            </a:extLst>
          </p:cNvPr>
          <p:cNvSpPr txBox="1"/>
          <p:nvPr/>
        </p:nvSpPr>
        <p:spPr>
          <a:xfrm>
            <a:off x="8033185" y="316780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B7DFA30-7782-004F-AB39-4D4308223071}"/>
              </a:ext>
            </a:extLst>
          </p:cNvPr>
          <p:cNvSpPr/>
          <p:nvPr/>
        </p:nvSpPr>
        <p:spPr>
          <a:xfrm>
            <a:off x="282877" y="1660330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S1</a:t>
            </a:r>
            <a:endParaRPr lang="en-GB" b="1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3A0963F-10BF-B143-B971-90A98679718B}"/>
              </a:ext>
            </a:extLst>
          </p:cNvPr>
          <p:cNvSpPr/>
          <p:nvPr/>
        </p:nvSpPr>
        <p:spPr>
          <a:xfrm>
            <a:off x="331141" y="3173275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S2</a:t>
            </a:r>
            <a:endParaRPr lang="en-GB" b="1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8FF459D-A138-EC4A-AAB0-B5F0685EE066}"/>
              </a:ext>
            </a:extLst>
          </p:cNvPr>
          <p:cNvSpPr txBox="1"/>
          <p:nvPr/>
        </p:nvSpPr>
        <p:spPr>
          <a:xfrm>
            <a:off x="146904" y="4373598"/>
            <a:ext cx="86068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NOTE: S1 and S2 are not synchronized: metrics don’t occur at the same time and rate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D4DA98F-8865-A143-9AB8-21F8F019F3B9}"/>
              </a:ext>
            </a:extLst>
          </p:cNvPr>
          <p:cNvGrpSpPr/>
          <p:nvPr/>
        </p:nvGrpSpPr>
        <p:grpSpPr>
          <a:xfrm>
            <a:off x="2062671" y="3010262"/>
            <a:ext cx="631904" cy="1196037"/>
            <a:chOff x="2033830" y="3010262"/>
            <a:chExt cx="631904" cy="1196037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EEC55CC-5874-DF4E-84F2-BB981DDAD969}"/>
                </a:ext>
              </a:extLst>
            </p:cNvPr>
            <p:cNvSpPr txBox="1"/>
            <p:nvPr/>
          </p:nvSpPr>
          <p:spPr>
            <a:xfrm>
              <a:off x="2033830" y="3898522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00:45</a:t>
              </a:r>
            </a:p>
          </p:txBody>
        </p: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DB856DA2-E3DE-BA4D-B065-4F9BF087F0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49782" y="3128315"/>
              <a:ext cx="2099" cy="80123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8B49096-D3D3-D848-900F-63460D7D0F90}"/>
                </a:ext>
              </a:extLst>
            </p:cNvPr>
            <p:cNvSpPr/>
            <p:nvPr/>
          </p:nvSpPr>
          <p:spPr>
            <a:xfrm>
              <a:off x="2309152" y="3010262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DE900740-F689-884E-8EA8-7231C2E60067}"/>
              </a:ext>
            </a:extLst>
          </p:cNvPr>
          <p:cNvSpPr txBox="1"/>
          <p:nvPr/>
        </p:nvSpPr>
        <p:spPr>
          <a:xfrm>
            <a:off x="2411093" y="292126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247559B-7349-BE48-BA33-8E4620C7E688}"/>
              </a:ext>
            </a:extLst>
          </p:cNvPr>
          <p:cNvGrpSpPr/>
          <p:nvPr/>
        </p:nvGrpSpPr>
        <p:grpSpPr>
          <a:xfrm>
            <a:off x="3664195" y="2960925"/>
            <a:ext cx="631904" cy="1270999"/>
            <a:chOff x="3625625" y="2960925"/>
            <a:chExt cx="631904" cy="1270999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51D440F1-723F-4940-8A2A-43D4C10011A7}"/>
                </a:ext>
              </a:extLst>
            </p:cNvPr>
            <p:cNvSpPr/>
            <p:nvPr/>
          </p:nvSpPr>
          <p:spPr>
            <a:xfrm>
              <a:off x="3625625" y="3924147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01:45</a:t>
              </a:r>
              <a:endParaRPr lang="en-GB" dirty="0"/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8B1F123-2419-C242-AA92-98CE67E996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33483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34DCCAE-8C72-594A-8F4D-94C96B3D38F0}"/>
                </a:ext>
              </a:extLst>
            </p:cNvPr>
            <p:cNvSpPr/>
            <p:nvPr/>
          </p:nvSpPr>
          <p:spPr>
            <a:xfrm>
              <a:off x="3890754" y="296092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FAB4DC9D-36DD-F648-986D-93DACDD40436}"/>
              </a:ext>
            </a:extLst>
          </p:cNvPr>
          <p:cNvSpPr txBox="1"/>
          <p:nvPr/>
        </p:nvSpPr>
        <p:spPr>
          <a:xfrm>
            <a:off x="3998316" y="286143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B30A37E-30DD-964C-ABAA-6D2997B2CC9A}"/>
              </a:ext>
            </a:extLst>
          </p:cNvPr>
          <p:cNvGrpSpPr/>
          <p:nvPr/>
        </p:nvGrpSpPr>
        <p:grpSpPr>
          <a:xfrm>
            <a:off x="5265719" y="2946007"/>
            <a:ext cx="631904" cy="1270999"/>
            <a:chOff x="5238059" y="2946007"/>
            <a:chExt cx="631904" cy="1270999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92A3BD67-3BD5-7E4F-9FCA-9AC70F61293C}"/>
                </a:ext>
              </a:extLst>
            </p:cNvPr>
            <p:cNvSpPr/>
            <p:nvPr/>
          </p:nvSpPr>
          <p:spPr>
            <a:xfrm>
              <a:off x="5238059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02:45</a:t>
              </a:r>
              <a:endParaRPr lang="en-GB" dirty="0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34457465-8FDB-E94C-9D87-CF51E54AA8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45917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0050EE6-5E28-7944-82D7-23C27AB93F76}"/>
                </a:ext>
              </a:extLst>
            </p:cNvPr>
            <p:cNvSpPr/>
            <p:nvPr/>
          </p:nvSpPr>
          <p:spPr>
            <a:xfrm>
              <a:off x="5503188" y="2946007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E5E9F319-4E11-5F44-BFC8-DC4932777D4A}"/>
              </a:ext>
            </a:extLst>
          </p:cNvPr>
          <p:cNvSpPr txBox="1"/>
          <p:nvPr/>
        </p:nvSpPr>
        <p:spPr>
          <a:xfrm>
            <a:off x="5568218" y="284651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81748B2-562D-E742-A184-AAC7717F2C35}"/>
              </a:ext>
            </a:extLst>
          </p:cNvPr>
          <p:cNvGrpSpPr/>
          <p:nvPr/>
        </p:nvGrpSpPr>
        <p:grpSpPr>
          <a:xfrm>
            <a:off x="6867243" y="3631805"/>
            <a:ext cx="631904" cy="585201"/>
            <a:chOff x="6862808" y="3631805"/>
            <a:chExt cx="631904" cy="585201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D4B5938A-5DAF-AF4A-9E9D-113E62DA301E}"/>
                </a:ext>
              </a:extLst>
            </p:cNvPr>
            <p:cNvSpPr/>
            <p:nvPr/>
          </p:nvSpPr>
          <p:spPr>
            <a:xfrm>
              <a:off x="6862808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03:45</a:t>
              </a:r>
              <a:endParaRPr lang="en-GB" dirty="0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78C204C-5BFB-6149-84DA-FA42E33F2B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0666" y="3739151"/>
              <a:ext cx="8094" cy="19040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DA97687-1CB3-5846-8C21-B83158EA60CC}"/>
                </a:ext>
              </a:extLst>
            </p:cNvPr>
            <p:cNvSpPr/>
            <p:nvPr/>
          </p:nvSpPr>
          <p:spPr>
            <a:xfrm>
              <a:off x="7127937" y="363180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4A0D50A1-DAA4-AC43-95A2-C52237AE1FC2}"/>
              </a:ext>
            </a:extLst>
          </p:cNvPr>
          <p:cNvSpPr txBox="1"/>
          <p:nvPr/>
        </p:nvSpPr>
        <p:spPr>
          <a:xfrm>
            <a:off x="7214233" y="3510540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90</a:t>
            </a:r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A026E24C-49F9-3743-9EA2-F3DBD6FA19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14F958D-76FB-E94E-BFE2-6055B4EA11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02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eLorean time machine - Wikipedia">
            <a:extLst>
              <a:ext uri="{FF2B5EF4-FFF2-40B4-BE49-F238E27FC236}">
                <a16:creationId xmlns:a16="http://schemas.microsoft.com/office/drawing/2014/main" id="{FAE155E5-68B1-404C-A850-AB0636C70C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41" b="21728"/>
          <a:stretch/>
        </p:blipFill>
        <p:spPr bwMode="auto">
          <a:xfrm>
            <a:off x="646420" y="1300757"/>
            <a:ext cx="7644140" cy="336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061E231-EA32-EA40-8C17-5DCE1CF92F19}"/>
              </a:ext>
            </a:extLst>
          </p:cNvPr>
          <p:cNvSpPr/>
          <p:nvPr/>
        </p:nvSpPr>
        <p:spPr>
          <a:xfrm>
            <a:off x="-377952" y="609601"/>
            <a:ext cx="10180320" cy="4754879"/>
          </a:xfrm>
          <a:prstGeom prst="ellipse">
            <a:avLst/>
          </a:prstGeom>
          <a:gradFill flip="none" rotWithShape="1">
            <a:gsLst>
              <a:gs pos="35000">
                <a:schemeClr val="tx1">
                  <a:lumMod val="75000"/>
                  <a:lumOff val="25000"/>
                  <a:alpha val="0"/>
                </a:schemeClr>
              </a:gs>
              <a:gs pos="71000">
                <a:srgbClr val="202024"/>
              </a:gs>
              <a:gs pos="74000">
                <a:srgbClr val="202024"/>
              </a:gs>
              <a:gs pos="76000">
                <a:srgbClr val="202024"/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62E2DB-EF38-9540-A922-C8B4C461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synchronize them? Let’s do a time shift!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5159A3-D148-CE48-8D55-B0569A2692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A389AF-2F04-9E41-B4BF-514B3FC721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303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06D7B-6325-9C4A-AB16-3A4B9128B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synchronize them with a time shift?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CC24A8A-BC89-4445-A53D-153C4F49919B}"/>
              </a:ext>
            </a:extLst>
          </p:cNvPr>
          <p:cNvCxnSpPr/>
          <p:nvPr/>
        </p:nvCxnSpPr>
        <p:spPr>
          <a:xfrm>
            <a:off x="666572" y="238427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5AC7D19-90B7-1742-A634-5910BEE8DE2D}"/>
              </a:ext>
            </a:extLst>
          </p:cNvPr>
          <p:cNvCxnSpPr/>
          <p:nvPr/>
        </p:nvCxnSpPr>
        <p:spPr>
          <a:xfrm>
            <a:off x="666572" y="389376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142963A-B8F7-9A40-A6AB-FD64A601006E}"/>
              </a:ext>
            </a:extLst>
          </p:cNvPr>
          <p:cNvSpPr txBox="1"/>
          <p:nvPr/>
        </p:nvSpPr>
        <p:spPr>
          <a:xfrm>
            <a:off x="808158" y="24093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00:00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CF3079-1845-9C48-8794-8B3476A65A94}"/>
              </a:ext>
            </a:extLst>
          </p:cNvPr>
          <p:cNvSpPr/>
          <p:nvPr/>
        </p:nvSpPr>
        <p:spPr>
          <a:xfrm>
            <a:off x="2409682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01:00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6211CA-4D65-CD40-ADF4-07559FD251BB}"/>
              </a:ext>
            </a:extLst>
          </p:cNvPr>
          <p:cNvSpPr/>
          <p:nvPr/>
        </p:nvSpPr>
        <p:spPr>
          <a:xfrm>
            <a:off x="401120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02:00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91F2B0-2730-C848-8ED7-D3064B237F13}"/>
              </a:ext>
            </a:extLst>
          </p:cNvPr>
          <p:cNvSpPr/>
          <p:nvPr/>
        </p:nvSpPr>
        <p:spPr>
          <a:xfrm>
            <a:off x="5612731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03:00</a:t>
            </a: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6D0736-8F3B-3D46-A2CE-FCEEEBBD850A}"/>
              </a:ext>
            </a:extLst>
          </p:cNvPr>
          <p:cNvSpPr/>
          <p:nvPr/>
        </p:nvSpPr>
        <p:spPr>
          <a:xfrm>
            <a:off x="721425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04:00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0E7D2F0-CC2F-3D4C-B7BC-8E83D16A2D9A}"/>
              </a:ext>
            </a:extLst>
          </p:cNvPr>
          <p:cNvCxnSpPr>
            <a:cxnSpLocks/>
            <a:stCxn id="10" idx="0"/>
            <a:endCxn id="20" idx="4"/>
          </p:cNvCxnSpPr>
          <p:nvPr/>
        </p:nvCxnSpPr>
        <p:spPr>
          <a:xfrm flipV="1">
            <a:off x="1124110" y="1674976"/>
            <a:ext cx="2099" cy="73440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A9DB103-FFAF-654B-8DE9-2A0264D45111}"/>
              </a:ext>
            </a:extLst>
          </p:cNvPr>
          <p:cNvCxnSpPr>
            <a:cxnSpLocks/>
            <a:stCxn id="11" idx="0"/>
            <a:endCxn id="21" idx="4"/>
          </p:cNvCxnSpPr>
          <p:nvPr/>
        </p:nvCxnSpPr>
        <p:spPr>
          <a:xfrm flipH="1" flipV="1">
            <a:off x="2717540" y="1446091"/>
            <a:ext cx="8094" cy="96328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E5C977A-3ECA-274D-8098-5064651A90BE}"/>
              </a:ext>
            </a:extLst>
          </p:cNvPr>
          <p:cNvCxnSpPr>
            <a:cxnSpLocks/>
            <a:stCxn id="12" idx="0"/>
            <a:endCxn id="22" idx="4"/>
          </p:cNvCxnSpPr>
          <p:nvPr/>
        </p:nvCxnSpPr>
        <p:spPr>
          <a:xfrm flipH="1" flipV="1">
            <a:off x="4315561" y="1897697"/>
            <a:ext cx="11597" cy="51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09E1AB-E560-7043-B8A7-55CA46D14D62}"/>
              </a:ext>
            </a:extLst>
          </p:cNvPr>
          <p:cNvCxnSpPr>
            <a:cxnSpLocks/>
            <a:stCxn id="13" idx="0"/>
            <a:endCxn id="23" idx="4"/>
          </p:cNvCxnSpPr>
          <p:nvPr/>
        </p:nvCxnSpPr>
        <p:spPr>
          <a:xfrm flipH="1" flipV="1">
            <a:off x="5927912" y="1904816"/>
            <a:ext cx="771" cy="50456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D77AC8A-2151-204E-8627-A8DCE581C90C}"/>
              </a:ext>
            </a:extLst>
          </p:cNvPr>
          <p:cNvCxnSpPr>
            <a:cxnSpLocks/>
            <a:stCxn id="14" idx="0"/>
            <a:endCxn id="24" idx="4"/>
          </p:cNvCxnSpPr>
          <p:nvPr/>
        </p:nvCxnSpPr>
        <p:spPr>
          <a:xfrm flipH="1" flipV="1">
            <a:off x="7525241" y="1807697"/>
            <a:ext cx="4967" cy="60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5D2BA1D5-B54F-9B4E-B3F3-3F8F7844A8A4}"/>
              </a:ext>
            </a:extLst>
          </p:cNvPr>
          <p:cNvSpPr/>
          <p:nvPr/>
        </p:nvSpPr>
        <p:spPr>
          <a:xfrm>
            <a:off x="1083480" y="158795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7F35CF4-4F17-1C41-A3EB-4BF5C68B5E4C}"/>
              </a:ext>
            </a:extLst>
          </p:cNvPr>
          <p:cNvSpPr/>
          <p:nvPr/>
        </p:nvSpPr>
        <p:spPr>
          <a:xfrm>
            <a:off x="2674811" y="1359070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977A26D-4C5A-5745-9523-E520A3E62888}"/>
              </a:ext>
            </a:extLst>
          </p:cNvPr>
          <p:cNvSpPr/>
          <p:nvPr/>
        </p:nvSpPr>
        <p:spPr>
          <a:xfrm>
            <a:off x="4272832" y="181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BDFF638-F2FE-4D4E-9E6D-D3A631581E1E}"/>
              </a:ext>
            </a:extLst>
          </p:cNvPr>
          <p:cNvSpPr/>
          <p:nvPr/>
        </p:nvSpPr>
        <p:spPr>
          <a:xfrm>
            <a:off x="5885183" y="181779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C71AB47-16DB-8246-B949-17CDFF52CD98}"/>
              </a:ext>
            </a:extLst>
          </p:cNvPr>
          <p:cNvSpPr/>
          <p:nvPr/>
        </p:nvSpPr>
        <p:spPr>
          <a:xfrm>
            <a:off x="7482512" y="172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2F52F9-797A-724D-8E4A-93481EE1060F}"/>
              </a:ext>
            </a:extLst>
          </p:cNvPr>
          <p:cNvSpPr txBox="1"/>
          <p:nvPr/>
        </p:nvSpPr>
        <p:spPr>
          <a:xfrm>
            <a:off x="1142889" y="147566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290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4F704C-B9F1-B043-A663-30FB731B96FB}"/>
              </a:ext>
            </a:extLst>
          </p:cNvPr>
          <p:cNvSpPr txBox="1"/>
          <p:nvPr/>
        </p:nvSpPr>
        <p:spPr>
          <a:xfrm>
            <a:off x="2739841" y="1248691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305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07E7EF-5192-DD48-BE87-C41BD3C38B38}"/>
              </a:ext>
            </a:extLst>
          </p:cNvPr>
          <p:cNvSpPr txBox="1"/>
          <p:nvPr/>
        </p:nvSpPr>
        <p:spPr>
          <a:xfrm>
            <a:off x="5954848" y="1699646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A28B7A-7E3B-0543-A3F9-22DD30863448}"/>
              </a:ext>
            </a:extLst>
          </p:cNvPr>
          <p:cNvSpPr txBox="1"/>
          <p:nvPr/>
        </p:nvSpPr>
        <p:spPr>
          <a:xfrm>
            <a:off x="4372103" y="170029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D49C5F-5522-554B-8EAE-7DC2273B1054}"/>
              </a:ext>
            </a:extLst>
          </p:cNvPr>
          <p:cNvSpPr txBox="1"/>
          <p:nvPr/>
        </p:nvSpPr>
        <p:spPr>
          <a:xfrm>
            <a:off x="7582991" y="148790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285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9647A7C-1F74-BD47-8836-CEA1AF7FB66A}"/>
              </a:ext>
            </a:extLst>
          </p:cNvPr>
          <p:cNvGrpSpPr/>
          <p:nvPr/>
        </p:nvGrpSpPr>
        <p:grpSpPr>
          <a:xfrm>
            <a:off x="1261909" y="3171926"/>
            <a:ext cx="631904" cy="1065405"/>
            <a:chOff x="1261909" y="3171926"/>
            <a:chExt cx="631904" cy="106540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E08676D-38DA-D746-B760-3382F4832922}"/>
                </a:ext>
              </a:extLst>
            </p:cNvPr>
            <p:cNvSpPr txBox="1"/>
            <p:nvPr/>
          </p:nvSpPr>
          <p:spPr>
            <a:xfrm>
              <a:off x="1261909" y="3929554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00:15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F95B23C-AA67-5B48-94FA-A17157A44C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7861" y="3258947"/>
              <a:ext cx="2099" cy="670607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26BD1BE7-C956-8049-80B4-DA650D90F8D3}"/>
                </a:ext>
              </a:extLst>
            </p:cNvPr>
            <p:cNvSpPr/>
            <p:nvPr/>
          </p:nvSpPr>
          <p:spPr>
            <a:xfrm>
              <a:off x="1537231" y="317192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15B44B3-FD9B-DF41-8B89-0640249AB654}"/>
              </a:ext>
            </a:extLst>
          </p:cNvPr>
          <p:cNvGrpSpPr/>
          <p:nvPr/>
        </p:nvGrpSpPr>
        <p:grpSpPr>
          <a:xfrm>
            <a:off x="2863433" y="2879244"/>
            <a:ext cx="631904" cy="1358087"/>
            <a:chOff x="2863433" y="2879244"/>
            <a:chExt cx="631904" cy="1358087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E4D7827-9A51-724E-AE40-0C4DCD7BDCEF}"/>
                </a:ext>
              </a:extLst>
            </p:cNvPr>
            <p:cNvSpPr/>
            <p:nvPr/>
          </p:nvSpPr>
          <p:spPr>
            <a:xfrm>
              <a:off x="2863433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01:15</a:t>
              </a:r>
              <a:endParaRPr lang="en-GB" dirty="0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7A289E0-4316-5442-AC10-AD08361EDCE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71291" y="2966265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B581809-6423-8642-97C6-2E5FFC7EBDB7}"/>
                </a:ext>
              </a:extLst>
            </p:cNvPr>
            <p:cNvSpPr/>
            <p:nvPr/>
          </p:nvSpPr>
          <p:spPr>
            <a:xfrm>
              <a:off x="3128562" y="2879244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1D84931-F63B-A54E-B501-AFCA44434617}"/>
              </a:ext>
            </a:extLst>
          </p:cNvPr>
          <p:cNvGrpSpPr/>
          <p:nvPr/>
        </p:nvGrpSpPr>
        <p:grpSpPr>
          <a:xfrm>
            <a:off x="4464957" y="3086299"/>
            <a:ext cx="631904" cy="1151032"/>
            <a:chOff x="4464957" y="3086299"/>
            <a:chExt cx="631904" cy="1151032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D728740-5594-1448-ADD9-FE3ACC99434E}"/>
                </a:ext>
              </a:extLst>
            </p:cNvPr>
            <p:cNvSpPr/>
            <p:nvPr/>
          </p:nvSpPr>
          <p:spPr>
            <a:xfrm>
              <a:off x="446495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02:15</a:t>
              </a:r>
              <a:endParaRPr lang="en-GB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378196F-4A57-1A4A-B9D6-5593F5831D2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9312" y="3173320"/>
              <a:ext cx="11597" cy="75623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7713A08-58A6-F147-A725-7AD3ED5525E0}"/>
                </a:ext>
              </a:extLst>
            </p:cNvPr>
            <p:cNvSpPr/>
            <p:nvPr/>
          </p:nvSpPr>
          <p:spPr>
            <a:xfrm>
              <a:off x="4726583" y="308629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5084187-6E40-B74B-B135-8D987B9012DD}"/>
              </a:ext>
            </a:extLst>
          </p:cNvPr>
          <p:cNvGrpSpPr/>
          <p:nvPr/>
        </p:nvGrpSpPr>
        <p:grpSpPr>
          <a:xfrm>
            <a:off x="6066481" y="3476198"/>
            <a:ext cx="631904" cy="761133"/>
            <a:chOff x="6066482" y="3476198"/>
            <a:chExt cx="631904" cy="761133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E9A5682-240F-3B49-A0FD-C102C8AE5835}"/>
                </a:ext>
              </a:extLst>
            </p:cNvPr>
            <p:cNvSpPr/>
            <p:nvPr/>
          </p:nvSpPr>
          <p:spPr>
            <a:xfrm>
              <a:off x="6066482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03:15</a:t>
              </a:r>
              <a:endParaRPr lang="en-GB" dirty="0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ED8E8DA-FFD4-2442-9E88-8492704F57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81663" y="3563219"/>
              <a:ext cx="771" cy="366335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1F5DBE3-94E2-D644-865E-05AB511377C5}"/>
                </a:ext>
              </a:extLst>
            </p:cNvPr>
            <p:cNvSpPr/>
            <p:nvPr/>
          </p:nvSpPr>
          <p:spPr>
            <a:xfrm>
              <a:off x="6338934" y="3476198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8729FE2-F022-E84C-A88C-489D74A0419C}"/>
              </a:ext>
            </a:extLst>
          </p:cNvPr>
          <p:cNvGrpSpPr/>
          <p:nvPr/>
        </p:nvGrpSpPr>
        <p:grpSpPr>
          <a:xfrm>
            <a:off x="7668007" y="3272749"/>
            <a:ext cx="631904" cy="964582"/>
            <a:chOff x="7668007" y="3272749"/>
            <a:chExt cx="631904" cy="964582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113D66F-ADB1-B14B-BABA-41B49F4896B3}"/>
                </a:ext>
              </a:extLst>
            </p:cNvPr>
            <p:cNvSpPr/>
            <p:nvPr/>
          </p:nvSpPr>
          <p:spPr>
            <a:xfrm>
              <a:off x="766800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04:15</a:t>
              </a:r>
              <a:endParaRPr lang="en-GB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DBD77F2-35F7-BF4B-ABA0-87609BF450A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78992" y="3359770"/>
              <a:ext cx="4967" cy="56978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842D635-FBCE-2244-BAC4-6FFA9953FF39}"/>
                </a:ext>
              </a:extLst>
            </p:cNvPr>
            <p:cNvSpPr/>
            <p:nvPr/>
          </p:nvSpPr>
          <p:spPr>
            <a:xfrm>
              <a:off x="7936263" y="327274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62DDCD5-79C2-9447-8092-09EF0B05D369}"/>
              </a:ext>
            </a:extLst>
          </p:cNvPr>
          <p:cNvSpPr txBox="1"/>
          <p:nvPr/>
        </p:nvSpPr>
        <p:spPr>
          <a:xfrm>
            <a:off x="1596640" y="2995838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EDF0475-DAC8-0F44-B53F-96FB6019251F}"/>
              </a:ext>
            </a:extLst>
          </p:cNvPr>
          <p:cNvSpPr txBox="1"/>
          <p:nvPr/>
        </p:nvSpPr>
        <p:spPr>
          <a:xfrm>
            <a:off x="3193592" y="2768865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EDB8A6F-B492-CB44-B8FF-2CFF92B45FB8}"/>
              </a:ext>
            </a:extLst>
          </p:cNvPr>
          <p:cNvSpPr txBox="1"/>
          <p:nvPr/>
        </p:nvSpPr>
        <p:spPr>
          <a:xfrm>
            <a:off x="6408875" y="3367663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95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97799E3-9397-6041-B30C-D72D1D3E6CEF}"/>
              </a:ext>
            </a:extLst>
          </p:cNvPr>
          <p:cNvSpPr txBox="1"/>
          <p:nvPr/>
        </p:nvSpPr>
        <p:spPr>
          <a:xfrm>
            <a:off x="4825380" y="2988543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33F0615-6FA2-E64E-98C1-BA249C4D2154}"/>
              </a:ext>
            </a:extLst>
          </p:cNvPr>
          <p:cNvSpPr txBox="1"/>
          <p:nvPr/>
        </p:nvSpPr>
        <p:spPr>
          <a:xfrm>
            <a:off x="8033185" y="316780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100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F17C2-AAF6-EE41-82BA-59EF05E43F36}"/>
              </a:ext>
            </a:extLst>
          </p:cNvPr>
          <p:cNvSpPr/>
          <p:nvPr/>
        </p:nvSpPr>
        <p:spPr>
          <a:xfrm>
            <a:off x="282877" y="1660330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S1</a:t>
            </a:r>
            <a:endParaRPr lang="en-GB" b="1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B80C79D-C4C3-A949-88C6-3004740DB56A}"/>
              </a:ext>
            </a:extLst>
          </p:cNvPr>
          <p:cNvSpPr/>
          <p:nvPr/>
        </p:nvSpPr>
        <p:spPr>
          <a:xfrm>
            <a:off x="331141" y="3173275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S2</a:t>
            </a:r>
            <a:endParaRPr lang="en-GB" b="1" dirty="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16BBCD3-277E-9F45-A75F-BE2D1568AE0C}"/>
              </a:ext>
            </a:extLst>
          </p:cNvPr>
          <p:cNvGrpSpPr/>
          <p:nvPr/>
        </p:nvGrpSpPr>
        <p:grpSpPr>
          <a:xfrm>
            <a:off x="2062671" y="3010262"/>
            <a:ext cx="631904" cy="1196037"/>
            <a:chOff x="2033830" y="3010262"/>
            <a:chExt cx="631904" cy="1196037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A913AC-7BD6-364D-95C1-FB040794014E}"/>
                </a:ext>
              </a:extLst>
            </p:cNvPr>
            <p:cNvSpPr txBox="1"/>
            <p:nvPr/>
          </p:nvSpPr>
          <p:spPr>
            <a:xfrm>
              <a:off x="2033830" y="3898522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00:45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27FA34A-CC4C-EA4C-9068-7BA7F5458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49782" y="3128315"/>
              <a:ext cx="2099" cy="80123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AD9F4A1-5458-9C4E-B4F8-BFE71D3C1208}"/>
                </a:ext>
              </a:extLst>
            </p:cNvPr>
            <p:cNvSpPr/>
            <p:nvPr/>
          </p:nvSpPr>
          <p:spPr>
            <a:xfrm>
              <a:off x="2309152" y="3010262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35A6E401-A877-3B49-A096-D82B7628EBD9}"/>
              </a:ext>
            </a:extLst>
          </p:cNvPr>
          <p:cNvSpPr txBox="1"/>
          <p:nvPr/>
        </p:nvSpPr>
        <p:spPr>
          <a:xfrm>
            <a:off x="2411093" y="292126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F297030-FCF6-EF4F-B34F-52DE36676A29}"/>
              </a:ext>
            </a:extLst>
          </p:cNvPr>
          <p:cNvGrpSpPr/>
          <p:nvPr/>
        </p:nvGrpSpPr>
        <p:grpSpPr>
          <a:xfrm>
            <a:off x="3664195" y="2960925"/>
            <a:ext cx="631904" cy="1270999"/>
            <a:chOff x="3625625" y="2960925"/>
            <a:chExt cx="631904" cy="1270999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5530428-8389-9646-881E-59109494A316}"/>
                </a:ext>
              </a:extLst>
            </p:cNvPr>
            <p:cNvSpPr/>
            <p:nvPr/>
          </p:nvSpPr>
          <p:spPr>
            <a:xfrm>
              <a:off x="3625625" y="3924147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01:45</a:t>
              </a:r>
              <a:endParaRPr lang="en-GB" dirty="0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CC5C857-DDA8-C54F-B998-EDB7984959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33483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BAEA54A-680C-6549-8AB9-90C372E37617}"/>
                </a:ext>
              </a:extLst>
            </p:cNvPr>
            <p:cNvSpPr/>
            <p:nvPr/>
          </p:nvSpPr>
          <p:spPr>
            <a:xfrm>
              <a:off x="3890754" y="296092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2E54C889-7A93-4044-B74A-1D682E658E54}"/>
              </a:ext>
            </a:extLst>
          </p:cNvPr>
          <p:cNvSpPr txBox="1"/>
          <p:nvPr/>
        </p:nvSpPr>
        <p:spPr>
          <a:xfrm>
            <a:off x="3998316" y="286143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A1D833E-F19A-3649-BFED-09C7A90BF658}"/>
              </a:ext>
            </a:extLst>
          </p:cNvPr>
          <p:cNvGrpSpPr/>
          <p:nvPr/>
        </p:nvGrpSpPr>
        <p:grpSpPr>
          <a:xfrm>
            <a:off x="5265719" y="2946007"/>
            <a:ext cx="631904" cy="1270999"/>
            <a:chOff x="5238059" y="2946007"/>
            <a:chExt cx="631904" cy="127099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8AD39173-732F-9342-BB0D-FC7D15691D86}"/>
                </a:ext>
              </a:extLst>
            </p:cNvPr>
            <p:cNvSpPr/>
            <p:nvPr/>
          </p:nvSpPr>
          <p:spPr>
            <a:xfrm>
              <a:off x="5238059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02:45</a:t>
              </a:r>
              <a:endParaRPr lang="en-GB" dirty="0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2030FC0-D650-0E47-A2B7-99B179779B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45917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525804F-F6B8-C14C-8222-898DB09B0713}"/>
                </a:ext>
              </a:extLst>
            </p:cNvPr>
            <p:cNvSpPr/>
            <p:nvPr/>
          </p:nvSpPr>
          <p:spPr>
            <a:xfrm>
              <a:off x="5503188" y="2946007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D56E28A0-2BEB-0F41-8A6B-47E5CE262371}"/>
              </a:ext>
            </a:extLst>
          </p:cNvPr>
          <p:cNvSpPr txBox="1"/>
          <p:nvPr/>
        </p:nvSpPr>
        <p:spPr>
          <a:xfrm>
            <a:off x="5568218" y="284651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602A2A4-1825-0843-99BB-D169349F74BF}"/>
              </a:ext>
            </a:extLst>
          </p:cNvPr>
          <p:cNvGrpSpPr/>
          <p:nvPr/>
        </p:nvGrpSpPr>
        <p:grpSpPr>
          <a:xfrm>
            <a:off x="6867243" y="3631805"/>
            <a:ext cx="631904" cy="585201"/>
            <a:chOff x="6862808" y="3631805"/>
            <a:chExt cx="631904" cy="585201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BC57ABF-B6E7-874E-875C-7D304D7A201C}"/>
                </a:ext>
              </a:extLst>
            </p:cNvPr>
            <p:cNvSpPr/>
            <p:nvPr/>
          </p:nvSpPr>
          <p:spPr>
            <a:xfrm>
              <a:off x="6862808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03:45</a:t>
              </a:r>
              <a:endParaRPr lang="en-GB" dirty="0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D13AEE3-438D-F348-85AB-E12D8B96D9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0666" y="3739151"/>
              <a:ext cx="8094" cy="19040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904C691-AAE4-2247-9A49-4BB4CC2313AE}"/>
                </a:ext>
              </a:extLst>
            </p:cNvPr>
            <p:cNvSpPr/>
            <p:nvPr/>
          </p:nvSpPr>
          <p:spPr>
            <a:xfrm>
              <a:off x="7127937" y="363180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00D27E69-96D2-F544-BFF1-5084B59D10F8}"/>
              </a:ext>
            </a:extLst>
          </p:cNvPr>
          <p:cNvSpPr txBox="1"/>
          <p:nvPr/>
        </p:nvSpPr>
        <p:spPr>
          <a:xfrm>
            <a:off x="7214233" y="3510540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FD29D23-2B44-524C-9B13-04C29F1EFDE5}"/>
              </a:ext>
            </a:extLst>
          </p:cNvPr>
          <p:cNvSpPr txBox="1"/>
          <p:nvPr/>
        </p:nvSpPr>
        <p:spPr>
          <a:xfrm rot="20726687">
            <a:off x="3566847" y="3108959"/>
            <a:ext cx="19255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b="1" dirty="0">
                <a:solidFill>
                  <a:schemeClr val="accent1"/>
                </a:solidFill>
              </a:rPr>
              <a:t>-15 sec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DB4B2A-0CE7-0948-8F40-E83CBFDB40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9A86D-A159-B84B-87A4-C1CFA13359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480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F66A-C5C7-DA45-8F4A-5C91192A8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Here we go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8C4F08-BBDA-9A46-8E24-445DAAA99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8542236" cy="3391161"/>
          </a:xfrm>
        </p:spPr>
        <p:txBody>
          <a:bodyPr>
            <a:normAutofit fontScale="70000" lnSpcReduction="20000"/>
          </a:bodyPr>
          <a:lstStyle/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temp = from(bucket: "training")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  |&gt; range(start: </a:t>
            </a:r>
            <a:r>
              <a:rPr lang="en-GB" dirty="0" err="1">
                <a:latin typeface="Courier" pitchFamily="2" charset="0"/>
              </a:rPr>
              <a:t>v.timeRangeStart</a:t>
            </a:r>
            <a:r>
              <a:rPr lang="en-GB" dirty="0">
                <a:latin typeface="Courier" pitchFamily="2" charset="0"/>
              </a:rPr>
              <a:t>, stop: </a:t>
            </a:r>
            <a:r>
              <a:rPr lang="en-GB" dirty="0" err="1">
                <a:latin typeface="Courier" pitchFamily="2" charset="0"/>
              </a:rPr>
              <a:t>v.timeRangeStop</a:t>
            </a:r>
            <a:r>
              <a:rPr lang="en-GB" dirty="0">
                <a:latin typeface="Courier" pitchFamily="2" charset="0"/>
              </a:rPr>
              <a:t>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  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r._measurement</a:t>
            </a:r>
            <a:r>
              <a:rPr lang="en-GB" dirty="0">
                <a:latin typeface="Courier" pitchFamily="2" charset="0"/>
              </a:rPr>
              <a:t> == "</a:t>
            </a:r>
            <a:r>
              <a:rPr lang="en-GB" dirty="0" err="1">
                <a:latin typeface="Courier" pitchFamily="2" charset="0"/>
              </a:rPr>
              <a:t>iot</a:t>
            </a:r>
            <a:r>
              <a:rPr lang="en-GB" dirty="0">
                <a:latin typeface="Courier" pitchFamily="2" charset="0"/>
              </a:rPr>
              <a:t>-oven")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  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r._field</a:t>
            </a:r>
            <a:r>
              <a:rPr lang="en-GB" dirty="0">
                <a:latin typeface="Courier" pitchFamily="2" charset="0"/>
              </a:rPr>
              <a:t> == "temperature")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tempS1 = temp 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r.sensor</a:t>
            </a:r>
            <a:r>
              <a:rPr lang="en-GB" dirty="0">
                <a:latin typeface="Courier" pitchFamily="2" charset="0"/>
              </a:rPr>
              <a:t> == "S1")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tempS2 = temp 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r.sensor</a:t>
            </a:r>
            <a:r>
              <a:rPr lang="en-GB" dirty="0">
                <a:latin typeface="Courier" pitchFamily="2" charset="0"/>
              </a:rPr>
              <a:t> == "S2")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              |&gt; </a:t>
            </a:r>
            <a:r>
              <a:rPr lang="en-GB" b="1" dirty="0" err="1">
                <a:solidFill>
                  <a:schemeClr val="accent1"/>
                </a:solidFill>
                <a:latin typeface="Courier" pitchFamily="2" charset="0"/>
              </a:rPr>
              <a:t>timeShift</a:t>
            </a:r>
            <a:r>
              <a:rPr lang="en-GB" b="1" dirty="0">
                <a:solidFill>
                  <a:schemeClr val="accent1"/>
                </a:solidFill>
                <a:latin typeface="Courier" pitchFamily="2" charset="0"/>
              </a:rPr>
              <a:t>(duration: 15s, columns: ["_time"] )</a:t>
            </a:r>
          </a:p>
          <a:p>
            <a:pPr marL="95250" indent="0">
              <a:buNone/>
            </a:pPr>
            <a:endParaRPr lang="en-GB" dirty="0">
              <a:latin typeface="Courier" pitchFamily="2" charset="0"/>
            </a:endParaRPr>
          </a:p>
          <a:p>
            <a:pPr marL="95250" indent="0">
              <a:buNone/>
            </a:pPr>
            <a:r>
              <a:rPr lang="en-GB" dirty="0" err="1">
                <a:latin typeface="Courier" pitchFamily="2" charset="0"/>
              </a:rPr>
              <a:t>temp_join</a:t>
            </a:r>
            <a:r>
              <a:rPr lang="en-GB" dirty="0">
                <a:latin typeface="Courier" pitchFamily="2" charset="0"/>
              </a:rPr>
              <a:t> = join(  tables: {s1:tempS1, s2: tempS2},  on: ["_time"] ) </a:t>
            </a:r>
            <a:endParaRPr lang="en-GB" b="1" dirty="0">
              <a:solidFill>
                <a:schemeClr val="accent5"/>
              </a:solidFill>
              <a:latin typeface="Courier" pitchFamily="2" charset="0"/>
            </a:endParaRPr>
          </a:p>
          <a:p>
            <a:pPr marL="95250" indent="0">
              <a:buNone/>
            </a:pPr>
            <a:r>
              <a:rPr lang="en-GB" dirty="0" err="1">
                <a:latin typeface="Courier" pitchFamily="2" charset="0"/>
              </a:rPr>
              <a:t>temp_join</a:t>
            </a:r>
            <a:r>
              <a:rPr lang="en-GB" dirty="0">
                <a:latin typeface="Courier" pitchFamily="2" charset="0"/>
              </a:rPr>
              <a:t> |&gt; map(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({ _time: </a:t>
            </a:r>
            <a:r>
              <a:rPr lang="en-GB" dirty="0" err="1">
                <a:latin typeface="Courier" pitchFamily="2" charset="0"/>
              </a:rPr>
              <a:t>r._time</a:t>
            </a:r>
            <a:r>
              <a:rPr lang="en-GB" dirty="0">
                <a:latin typeface="Courier" pitchFamily="2" charset="0"/>
              </a:rPr>
              <a:t>,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                          _value: r._value_s1 - r._value_s2 }))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B0D203-86B2-944C-92A5-670B47F3BF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62900-B3FE-2D45-8E0E-6CF9E0F117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152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06D7B-6325-9C4A-AB16-3A4B9128B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synchronize them with a time shift?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CC24A8A-BC89-4445-A53D-153C4F49919B}"/>
              </a:ext>
            </a:extLst>
          </p:cNvPr>
          <p:cNvCxnSpPr/>
          <p:nvPr/>
        </p:nvCxnSpPr>
        <p:spPr>
          <a:xfrm>
            <a:off x="666572" y="238427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5AC7D19-90B7-1742-A634-5910BEE8DE2D}"/>
              </a:ext>
            </a:extLst>
          </p:cNvPr>
          <p:cNvCxnSpPr/>
          <p:nvPr/>
        </p:nvCxnSpPr>
        <p:spPr>
          <a:xfrm>
            <a:off x="666572" y="389376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142963A-B8F7-9A40-A6AB-FD64A601006E}"/>
              </a:ext>
            </a:extLst>
          </p:cNvPr>
          <p:cNvSpPr txBox="1"/>
          <p:nvPr/>
        </p:nvSpPr>
        <p:spPr>
          <a:xfrm>
            <a:off x="808158" y="24093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00:00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CF3079-1845-9C48-8794-8B3476A65A94}"/>
              </a:ext>
            </a:extLst>
          </p:cNvPr>
          <p:cNvSpPr/>
          <p:nvPr/>
        </p:nvSpPr>
        <p:spPr>
          <a:xfrm>
            <a:off x="2409682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01:00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6211CA-4D65-CD40-ADF4-07559FD251BB}"/>
              </a:ext>
            </a:extLst>
          </p:cNvPr>
          <p:cNvSpPr/>
          <p:nvPr/>
        </p:nvSpPr>
        <p:spPr>
          <a:xfrm>
            <a:off x="401120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02:00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91F2B0-2730-C848-8ED7-D3064B237F13}"/>
              </a:ext>
            </a:extLst>
          </p:cNvPr>
          <p:cNvSpPr/>
          <p:nvPr/>
        </p:nvSpPr>
        <p:spPr>
          <a:xfrm>
            <a:off x="5612731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03:00</a:t>
            </a: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6D0736-8F3B-3D46-A2CE-FCEEEBBD850A}"/>
              </a:ext>
            </a:extLst>
          </p:cNvPr>
          <p:cNvSpPr/>
          <p:nvPr/>
        </p:nvSpPr>
        <p:spPr>
          <a:xfrm>
            <a:off x="721425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04:00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0E7D2F0-CC2F-3D4C-B7BC-8E83D16A2D9A}"/>
              </a:ext>
            </a:extLst>
          </p:cNvPr>
          <p:cNvCxnSpPr>
            <a:cxnSpLocks/>
            <a:stCxn id="10" idx="0"/>
            <a:endCxn id="20" idx="4"/>
          </p:cNvCxnSpPr>
          <p:nvPr/>
        </p:nvCxnSpPr>
        <p:spPr>
          <a:xfrm flipV="1">
            <a:off x="1124110" y="1674976"/>
            <a:ext cx="2099" cy="73440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A9DB103-FFAF-654B-8DE9-2A0264D45111}"/>
              </a:ext>
            </a:extLst>
          </p:cNvPr>
          <p:cNvCxnSpPr>
            <a:cxnSpLocks/>
            <a:stCxn id="11" idx="0"/>
            <a:endCxn id="21" idx="4"/>
          </p:cNvCxnSpPr>
          <p:nvPr/>
        </p:nvCxnSpPr>
        <p:spPr>
          <a:xfrm flipH="1" flipV="1">
            <a:off x="2717540" y="1446091"/>
            <a:ext cx="8094" cy="96328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E5C977A-3ECA-274D-8098-5064651A90BE}"/>
              </a:ext>
            </a:extLst>
          </p:cNvPr>
          <p:cNvCxnSpPr>
            <a:cxnSpLocks/>
            <a:stCxn id="12" idx="0"/>
            <a:endCxn id="22" idx="4"/>
          </p:cNvCxnSpPr>
          <p:nvPr/>
        </p:nvCxnSpPr>
        <p:spPr>
          <a:xfrm flipH="1" flipV="1">
            <a:off x="4315561" y="1897697"/>
            <a:ext cx="11597" cy="51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09E1AB-E560-7043-B8A7-55CA46D14D62}"/>
              </a:ext>
            </a:extLst>
          </p:cNvPr>
          <p:cNvCxnSpPr>
            <a:cxnSpLocks/>
            <a:stCxn id="13" idx="0"/>
            <a:endCxn id="23" idx="4"/>
          </p:cNvCxnSpPr>
          <p:nvPr/>
        </p:nvCxnSpPr>
        <p:spPr>
          <a:xfrm flipH="1" flipV="1">
            <a:off x="5927912" y="1904816"/>
            <a:ext cx="771" cy="50456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D77AC8A-2151-204E-8627-A8DCE581C90C}"/>
              </a:ext>
            </a:extLst>
          </p:cNvPr>
          <p:cNvCxnSpPr>
            <a:cxnSpLocks/>
            <a:stCxn id="14" idx="0"/>
            <a:endCxn id="24" idx="4"/>
          </p:cNvCxnSpPr>
          <p:nvPr/>
        </p:nvCxnSpPr>
        <p:spPr>
          <a:xfrm flipH="1" flipV="1">
            <a:off x="7525241" y="1807697"/>
            <a:ext cx="4967" cy="60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5D2BA1D5-B54F-9B4E-B3F3-3F8F7844A8A4}"/>
              </a:ext>
            </a:extLst>
          </p:cNvPr>
          <p:cNvSpPr/>
          <p:nvPr/>
        </p:nvSpPr>
        <p:spPr>
          <a:xfrm>
            <a:off x="1083480" y="158795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7F35CF4-4F17-1C41-A3EB-4BF5C68B5E4C}"/>
              </a:ext>
            </a:extLst>
          </p:cNvPr>
          <p:cNvSpPr/>
          <p:nvPr/>
        </p:nvSpPr>
        <p:spPr>
          <a:xfrm>
            <a:off x="2674811" y="1359070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977A26D-4C5A-5745-9523-E520A3E62888}"/>
              </a:ext>
            </a:extLst>
          </p:cNvPr>
          <p:cNvSpPr/>
          <p:nvPr/>
        </p:nvSpPr>
        <p:spPr>
          <a:xfrm>
            <a:off x="4272832" y="181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BDFF638-F2FE-4D4E-9E6D-D3A631581E1E}"/>
              </a:ext>
            </a:extLst>
          </p:cNvPr>
          <p:cNvSpPr/>
          <p:nvPr/>
        </p:nvSpPr>
        <p:spPr>
          <a:xfrm>
            <a:off x="5885183" y="181779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C71AB47-16DB-8246-B949-17CDFF52CD98}"/>
              </a:ext>
            </a:extLst>
          </p:cNvPr>
          <p:cNvSpPr/>
          <p:nvPr/>
        </p:nvSpPr>
        <p:spPr>
          <a:xfrm>
            <a:off x="7482512" y="172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2F52F9-797A-724D-8E4A-93481EE1060F}"/>
              </a:ext>
            </a:extLst>
          </p:cNvPr>
          <p:cNvSpPr txBox="1"/>
          <p:nvPr/>
        </p:nvSpPr>
        <p:spPr>
          <a:xfrm>
            <a:off x="1142889" y="147566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290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4F704C-B9F1-B043-A663-30FB731B96FB}"/>
              </a:ext>
            </a:extLst>
          </p:cNvPr>
          <p:cNvSpPr txBox="1"/>
          <p:nvPr/>
        </p:nvSpPr>
        <p:spPr>
          <a:xfrm>
            <a:off x="2739841" y="1248691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305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07E7EF-5192-DD48-BE87-C41BD3C38B38}"/>
              </a:ext>
            </a:extLst>
          </p:cNvPr>
          <p:cNvSpPr txBox="1"/>
          <p:nvPr/>
        </p:nvSpPr>
        <p:spPr>
          <a:xfrm>
            <a:off x="5954848" y="1699646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A28B7A-7E3B-0543-A3F9-22DD30863448}"/>
              </a:ext>
            </a:extLst>
          </p:cNvPr>
          <p:cNvSpPr txBox="1"/>
          <p:nvPr/>
        </p:nvSpPr>
        <p:spPr>
          <a:xfrm>
            <a:off x="4372103" y="170029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D49C5F-5522-554B-8EAE-7DC2273B1054}"/>
              </a:ext>
            </a:extLst>
          </p:cNvPr>
          <p:cNvSpPr txBox="1"/>
          <p:nvPr/>
        </p:nvSpPr>
        <p:spPr>
          <a:xfrm>
            <a:off x="7582991" y="148790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285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9647A7C-1F74-BD47-8836-CEA1AF7FB66A}"/>
              </a:ext>
            </a:extLst>
          </p:cNvPr>
          <p:cNvGrpSpPr/>
          <p:nvPr/>
        </p:nvGrpSpPr>
        <p:grpSpPr>
          <a:xfrm>
            <a:off x="798613" y="3171926"/>
            <a:ext cx="631904" cy="1065405"/>
            <a:chOff x="1261909" y="3171926"/>
            <a:chExt cx="631904" cy="106540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E08676D-38DA-D746-B760-3382F4832922}"/>
                </a:ext>
              </a:extLst>
            </p:cNvPr>
            <p:cNvSpPr txBox="1"/>
            <p:nvPr/>
          </p:nvSpPr>
          <p:spPr>
            <a:xfrm>
              <a:off x="1261909" y="3929554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00:00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F95B23C-AA67-5B48-94FA-A17157A44C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7861" y="3258947"/>
              <a:ext cx="2099" cy="670607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26BD1BE7-C956-8049-80B4-DA650D90F8D3}"/>
                </a:ext>
              </a:extLst>
            </p:cNvPr>
            <p:cNvSpPr/>
            <p:nvPr/>
          </p:nvSpPr>
          <p:spPr>
            <a:xfrm>
              <a:off x="1537231" y="317192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15B44B3-FD9B-DF41-8B89-0640249AB654}"/>
              </a:ext>
            </a:extLst>
          </p:cNvPr>
          <p:cNvGrpSpPr/>
          <p:nvPr/>
        </p:nvGrpSpPr>
        <p:grpSpPr>
          <a:xfrm>
            <a:off x="2400137" y="2879244"/>
            <a:ext cx="631904" cy="1358087"/>
            <a:chOff x="2863433" y="2879244"/>
            <a:chExt cx="631904" cy="1358087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E4D7827-9A51-724E-AE40-0C4DCD7BDCEF}"/>
                </a:ext>
              </a:extLst>
            </p:cNvPr>
            <p:cNvSpPr/>
            <p:nvPr/>
          </p:nvSpPr>
          <p:spPr>
            <a:xfrm>
              <a:off x="2863433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01:00</a:t>
              </a:r>
              <a:endParaRPr lang="en-GB" dirty="0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7A289E0-4316-5442-AC10-AD08361EDCE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71291" y="2966265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B581809-6423-8642-97C6-2E5FFC7EBDB7}"/>
                </a:ext>
              </a:extLst>
            </p:cNvPr>
            <p:cNvSpPr/>
            <p:nvPr/>
          </p:nvSpPr>
          <p:spPr>
            <a:xfrm>
              <a:off x="3128562" y="2879244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1D84931-F63B-A54E-B501-AFCA44434617}"/>
              </a:ext>
            </a:extLst>
          </p:cNvPr>
          <p:cNvGrpSpPr/>
          <p:nvPr/>
        </p:nvGrpSpPr>
        <p:grpSpPr>
          <a:xfrm>
            <a:off x="4001661" y="3086299"/>
            <a:ext cx="631904" cy="1151032"/>
            <a:chOff x="4464957" y="3086299"/>
            <a:chExt cx="631904" cy="1151032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D728740-5594-1448-ADD9-FE3ACC99434E}"/>
                </a:ext>
              </a:extLst>
            </p:cNvPr>
            <p:cNvSpPr/>
            <p:nvPr/>
          </p:nvSpPr>
          <p:spPr>
            <a:xfrm>
              <a:off x="446495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02:00</a:t>
              </a:r>
              <a:endParaRPr lang="en-GB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378196F-4A57-1A4A-B9D6-5593F5831D2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9312" y="3173320"/>
              <a:ext cx="11597" cy="75623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7713A08-58A6-F147-A725-7AD3ED5525E0}"/>
                </a:ext>
              </a:extLst>
            </p:cNvPr>
            <p:cNvSpPr/>
            <p:nvPr/>
          </p:nvSpPr>
          <p:spPr>
            <a:xfrm>
              <a:off x="4726583" y="308629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5084187-6E40-B74B-B135-8D987B9012DD}"/>
              </a:ext>
            </a:extLst>
          </p:cNvPr>
          <p:cNvGrpSpPr/>
          <p:nvPr/>
        </p:nvGrpSpPr>
        <p:grpSpPr>
          <a:xfrm>
            <a:off x="5603185" y="3476198"/>
            <a:ext cx="631904" cy="761133"/>
            <a:chOff x="6066482" y="3476198"/>
            <a:chExt cx="631904" cy="761133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E9A5682-240F-3B49-A0FD-C102C8AE5835}"/>
                </a:ext>
              </a:extLst>
            </p:cNvPr>
            <p:cNvSpPr/>
            <p:nvPr/>
          </p:nvSpPr>
          <p:spPr>
            <a:xfrm>
              <a:off x="6066482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03:00</a:t>
              </a:r>
              <a:endParaRPr lang="en-GB" dirty="0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ED8E8DA-FFD4-2442-9E88-8492704F57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81663" y="3563219"/>
              <a:ext cx="771" cy="366335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1F5DBE3-94E2-D644-865E-05AB511377C5}"/>
                </a:ext>
              </a:extLst>
            </p:cNvPr>
            <p:cNvSpPr/>
            <p:nvPr/>
          </p:nvSpPr>
          <p:spPr>
            <a:xfrm>
              <a:off x="6338934" y="3476198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8729FE2-F022-E84C-A88C-489D74A0419C}"/>
              </a:ext>
            </a:extLst>
          </p:cNvPr>
          <p:cNvGrpSpPr/>
          <p:nvPr/>
        </p:nvGrpSpPr>
        <p:grpSpPr>
          <a:xfrm>
            <a:off x="7204711" y="3272749"/>
            <a:ext cx="631904" cy="964582"/>
            <a:chOff x="7668007" y="3272749"/>
            <a:chExt cx="631904" cy="964582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113D66F-ADB1-B14B-BABA-41B49F4896B3}"/>
                </a:ext>
              </a:extLst>
            </p:cNvPr>
            <p:cNvSpPr/>
            <p:nvPr/>
          </p:nvSpPr>
          <p:spPr>
            <a:xfrm>
              <a:off x="766800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04:00</a:t>
              </a:r>
              <a:endParaRPr lang="en-GB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DBD77F2-35F7-BF4B-ABA0-87609BF450A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78992" y="3359770"/>
              <a:ext cx="4967" cy="56978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842D635-FBCE-2244-BAC4-6FFA9953FF39}"/>
                </a:ext>
              </a:extLst>
            </p:cNvPr>
            <p:cNvSpPr/>
            <p:nvPr/>
          </p:nvSpPr>
          <p:spPr>
            <a:xfrm>
              <a:off x="7936263" y="327274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62DDCD5-79C2-9447-8092-09EF0B05D369}"/>
              </a:ext>
            </a:extLst>
          </p:cNvPr>
          <p:cNvSpPr txBox="1"/>
          <p:nvPr/>
        </p:nvSpPr>
        <p:spPr>
          <a:xfrm>
            <a:off x="1133344" y="2995838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EDF0475-DAC8-0F44-B53F-96FB6019251F}"/>
              </a:ext>
            </a:extLst>
          </p:cNvPr>
          <p:cNvSpPr txBox="1"/>
          <p:nvPr/>
        </p:nvSpPr>
        <p:spPr>
          <a:xfrm>
            <a:off x="2730296" y="2768865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EDB8A6F-B492-CB44-B8FF-2CFF92B45FB8}"/>
              </a:ext>
            </a:extLst>
          </p:cNvPr>
          <p:cNvSpPr txBox="1"/>
          <p:nvPr/>
        </p:nvSpPr>
        <p:spPr>
          <a:xfrm>
            <a:off x="5945579" y="3367663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95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97799E3-9397-6041-B30C-D72D1D3E6CEF}"/>
              </a:ext>
            </a:extLst>
          </p:cNvPr>
          <p:cNvSpPr txBox="1"/>
          <p:nvPr/>
        </p:nvSpPr>
        <p:spPr>
          <a:xfrm>
            <a:off x="4362084" y="2988543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33F0615-6FA2-E64E-98C1-BA249C4D2154}"/>
              </a:ext>
            </a:extLst>
          </p:cNvPr>
          <p:cNvSpPr txBox="1"/>
          <p:nvPr/>
        </p:nvSpPr>
        <p:spPr>
          <a:xfrm>
            <a:off x="7569889" y="316780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100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F17C2-AAF6-EE41-82BA-59EF05E43F36}"/>
              </a:ext>
            </a:extLst>
          </p:cNvPr>
          <p:cNvSpPr/>
          <p:nvPr/>
        </p:nvSpPr>
        <p:spPr>
          <a:xfrm>
            <a:off x="282877" y="1660330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S1</a:t>
            </a:r>
            <a:endParaRPr lang="en-GB" b="1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B80C79D-C4C3-A949-88C6-3004740DB56A}"/>
              </a:ext>
            </a:extLst>
          </p:cNvPr>
          <p:cNvSpPr/>
          <p:nvPr/>
        </p:nvSpPr>
        <p:spPr>
          <a:xfrm>
            <a:off x="331141" y="3173275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S2</a:t>
            </a:r>
            <a:endParaRPr lang="en-GB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0E7A2C-9042-4F44-976A-3E6041A05403}"/>
              </a:ext>
            </a:extLst>
          </p:cNvPr>
          <p:cNvSpPr txBox="1"/>
          <p:nvPr/>
        </p:nvSpPr>
        <p:spPr>
          <a:xfrm>
            <a:off x="146904" y="4373598"/>
            <a:ext cx="76450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NOTE: some metrics now occur at the same time, but the rate is still different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16BBCD3-277E-9F45-A75F-BE2D1568AE0C}"/>
              </a:ext>
            </a:extLst>
          </p:cNvPr>
          <p:cNvGrpSpPr/>
          <p:nvPr/>
        </p:nvGrpSpPr>
        <p:grpSpPr>
          <a:xfrm>
            <a:off x="1599375" y="3010262"/>
            <a:ext cx="631904" cy="1196037"/>
            <a:chOff x="2033830" y="3010262"/>
            <a:chExt cx="631904" cy="1196037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A913AC-7BD6-364D-95C1-FB040794014E}"/>
                </a:ext>
              </a:extLst>
            </p:cNvPr>
            <p:cNvSpPr txBox="1"/>
            <p:nvPr/>
          </p:nvSpPr>
          <p:spPr>
            <a:xfrm>
              <a:off x="2033830" y="3898522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00:30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27FA34A-CC4C-EA4C-9068-7BA7F5458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49782" y="3128315"/>
              <a:ext cx="2099" cy="80123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AD9F4A1-5458-9C4E-B4F8-BFE71D3C1208}"/>
                </a:ext>
              </a:extLst>
            </p:cNvPr>
            <p:cNvSpPr/>
            <p:nvPr/>
          </p:nvSpPr>
          <p:spPr>
            <a:xfrm>
              <a:off x="2309152" y="3010262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35A6E401-A877-3B49-A096-D82B7628EBD9}"/>
              </a:ext>
            </a:extLst>
          </p:cNvPr>
          <p:cNvSpPr txBox="1"/>
          <p:nvPr/>
        </p:nvSpPr>
        <p:spPr>
          <a:xfrm>
            <a:off x="1947797" y="292126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F297030-FCF6-EF4F-B34F-52DE36676A29}"/>
              </a:ext>
            </a:extLst>
          </p:cNvPr>
          <p:cNvGrpSpPr/>
          <p:nvPr/>
        </p:nvGrpSpPr>
        <p:grpSpPr>
          <a:xfrm>
            <a:off x="3200899" y="2960925"/>
            <a:ext cx="631904" cy="1270999"/>
            <a:chOff x="3625625" y="2960925"/>
            <a:chExt cx="631904" cy="1270999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5530428-8389-9646-881E-59109494A316}"/>
                </a:ext>
              </a:extLst>
            </p:cNvPr>
            <p:cNvSpPr/>
            <p:nvPr/>
          </p:nvSpPr>
          <p:spPr>
            <a:xfrm>
              <a:off x="3625625" y="3924147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01:30</a:t>
              </a:r>
              <a:endParaRPr lang="en-GB" dirty="0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CC5C857-DDA8-C54F-B998-EDB7984959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33483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BAEA54A-680C-6549-8AB9-90C372E37617}"/>
                </a:ext>
              </a:extLst>
            </p:cNvPr>
            <p:cNvSpPr/>
            <p:nvPr/>
          </p:nvSpPr>
          <p:spPr>
            <a:xfrm>
              <a:off x="3890754" y="296092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2E54C889-7A93-4044-B74A-1D682E658E54}"/>
              </a:ext>
            </a:extLst>
          </p:cNvPr>
          <p:cNvSpPr txBox="1"/>
          <p:nvPr/>
        </p:nvSpPr>
        <p:spPr>
          <a:xfrm>
            <a:off x="3535020" y="286143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A1D833E-F19A-3649-BFED-09C7A90BF658}"/>
              </a:ext>
            </a:extLst>
          </p:cNvPr>
          <p:cNvGrpSpPr/>
          <p:nvPr/>
        </p:nvGrpSpPr>
        <p:grpSpPr>
          <a:xfrm>
            <a:off x="4802423" y="2946007"/>
            <a:ext cx="631904" cy="1270999"/>
            <a:chOff x="5238059" y="2946007"/>
            <a:chExt cx="631904" cy="127099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8AD39173-732F-9342-BB0D-FC7D15691D86}"/>
                </a:ext>
              </a:extLst>
            </p:cNvPr>
            <p:cNvSpPr/>
            <p:nvPr/>
          </p:nvSpPr>
          <p:spPr>
            <a:xfrm>
              <a:off x="5238059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02:30</a:t>
              </a:r>
              <a:endParaRPr lang="en-GB" dirty="0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2030FC0-D650-0E47-A2B7-99B179779B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45917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525804F-F6B8-C14C-8222-898DB09B0713}"/>
                </a:ext>
              </a:extLst>
            </p:cNvPr>
            <p:cNvSpPr/>
            <p:nvPr/>
          </p:nvSpPr>
          <p:spPr>
            <a:xfrm>
              <a:off x="5503188" y="2946007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D56E28A0-2BEB-0F41-8A6B-47E5CE262371}"/>
              </a:ext>
            </a:extLst>
          </p:cNvPr>
          <p:cNvSpPr txBox="1"/>
          <p:nvPr/>
        </p:nvSpPr>
        <p:spPr>
          <a:xfrm>
            <a:off x="5104922" y="284651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602A2A4-1825-0843-99BB-D169349F74BF}"/>
              </a:ext>
            </a:extLst>
          </p:cNvPr>
          <p:cNvGrpSpPr/>
          <p:nvPr/>
        </p:nvGrpSpPr>
        <p:grpSpPr>
          <a:xfrm>
            <a:off x="6403947" y="3631805"/>
            <a:ext cx="631904" cy="585201"/>
            <a:chOff x="6862808" y="3631805"/>
            <a:chExt cx="631904" cy="585201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BC57ABF-B6E7-874E-875C-7D304D7A201C}"/>
                </a:ext>
              </a:extLst>
            </p:cNvPr>
            <p:cNvSpPr/>
            <p:nvPr/>
          </p:nvSpPr>
          <p:spPr>
            <a:xfrm>
              <a:off x="6862808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03:30</a:t>
              </a:r>
              <a:endParaRPr lang="en-GB" dirty="0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D13AEE3-438D-F348-85AB-E12D8B96D9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0666" y="3739151"/>
              <a:ext cx="8094" cy="19040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904C691-AAE4-2247-9A49-4BB4CC2313AE}"/>
                </a:ext>
              </a:extLst>
            </p:cNvPr>
            <p:cNvSpPr/>
            <p:nvPr/>
          </p:nvSpPr>
          <p:spPr>
            <a:xfrm>
              <a:off x="7127937" y="363180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00D27E69-96D2-F544-BFF1-5084B59D10F8}"/>
              </a:ext>
            </a:extLst>
          </p:cNvPr>
          <p:cNvSpPr txBox="1"/>
          <p:nvPr/>
        </p:nvSpPr>
        <p:spPr>
          <a:xfrm>
            <a:off x="6750937" y="3510540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FD29D23-2B44-524C-9B13-04C29F1EFDE5}"/>
              </a:ext>
            </a:extLst>
          </p:cNvPr>
          <p:cNvSpPr txBox="1"/>
          <p:nvPr/>
        </p:nvSpPr>
        <p:spPr>
          <a:xfrm rot="20726687">
            <a:off x="60002" y="3409648"/>
            <a:ext cx="10534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1"/>
                </a:solidFill>
              </a:rPr>
              <a:t>-15 sec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D118E-6F78-CF44-8F9D-58ED2A4B8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C5F10-1C23-AC42-862F-334B47983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157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5E928-3FCF-D64B-A1E9-D575D230B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Moreover, is -15 sec correct? Shall I do -30 sec, instead?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8C6777-5149-3646-A929-A9D58635DE7F}"/>
              </a:ext>
            </a:extLst>
          </p:cNvPr>
          <p:cNvSpPr txBox="1"/>
          <p:nvPr/>
        </p:nvSpPr>
        <p:spPr>
          <a:xfrm>
            <a:off x="2717650" y="609601"/>
            <a:ext cx="3456395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700" dirty="0">
                <a:solidFill>
                  <a:schemeClr val="accent1"/>
                </a:solidFill>
              </a:rPr>
              <a:t>:-/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0C051-D767-BD4B-B448-E504748802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237885-2822-3540-8466-4263F92628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12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681F3-6AD2-3341-94C8-F41B21E3F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Shall we tumble?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D07CE-0A16-9843-AEEC-E20635766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Sea, Ocean, Water, Waves, Bridge, Structure, People">
            <a:extLst>
              <a:ext uri="{FF2B5EF4-FFF2-40B4-BE49-F238E27FC236}">
                <a16:creationId xmlns:a16="http://schemas.microsoft.com/office/drawing/2014/main" id="{C92AAF06-5F84-0B48-ACB9-31DDF9A94B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" t="23229" r="-1575" b="13889"/>
          <a:stretch/>
        </p:blipFill>
        <p:spPr bwMode="auto">
          <a:xfrm>
            <a:off x="463540" y="1244339"/>
            <a:ext cx="8350851" cy="339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2B157-0D38-274C-AA51-1ECC65D9E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7715F-D6C9-AF47-8AA7-CF4647E1B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983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662">
            <a:extLst>
              <a:ext uri="{FF2B5EF4-FFF2-40B4-BE49-F238E27FC236}">
                <a16:creationId xmlns:a16="http://schemas.microsoft.com/office/drawing/2014/main" id="{862D0959-CB7E-BB4C-826A-C6FA26D354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7809" y="1194848"/>
            <a:ext cx="1664786" cy="3037075"/>
          </a:xfrm>
          <a:prstGeom prst="rect">
            <a:avLst/>
          </a:prstGeom>
          <a:solidFill>
            <a:schemeClr val="accent4">
              <a:alpha val="42000"/>
            </a:schemeClr>
          </a:solidFill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006D7B-6325-9C4A-AB16-3A4B9128B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synchronize them with a tumbling window?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CC24A8A-BC89-4445-A53D-153C4F49919B}"/>
              </a:ext>
            </a:extLst>
          </p:cNvPr>
          <p:cNvCxnSpPr/>
          <p:nvPr/>
        </p:nvCxnSpPr>
        <p:spPr>
          <a:xfrm>
            <a:off x="666572" y="238427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5AC7D19-90B7-1742-A634-5910BEE8DE2D}"/>
              </a:ext>
            </a:extLst>
          </p:cNvPr>
          <p:cNvCxnSpPr/>
          <p:nvPr/>
        </p:nvCxnSpPr>
        <p:spPr>
          <a:xfrm>
            <a:off x="666572" y="389376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142963A-B8F7-9A40-A6AB-FD64A601006E}"/>
              </a:ext>
            </a:extLst>
          </p:cNvPr>
          <p:cNvSpPr txBox="1"/>
          <p:nvPr/>
        </p:nvSpPr>
        <p:spPr>
          <a:xfrm>
            <a:off x="808158" y="24093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00:00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CF3079-1845-9C48-8794-8B3476A65A94}"/>
              </a:ext>
            </a:extLst>
          </p:cNvPr>
          <p:cNvSpPr/>
          <p:nvPr/>
        </p:nvSpPr>
        <p:spPr>
          <a:xfrm>
            <a:off x="2409682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01:00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6211CA-4D65-CD40-ADF4-07559FD251BB}"/>
              </a:ext>
            </a:extLst>
          </p:cNvPr>
          <p:cNvSpPr/>
          <p:nvPr/>
        </p:nvSpPr>
        <p:spPr>
          <a:xfrm>
            <a:off x="401120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02:00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91F2B0-2730-C848-8ED7-D3064B237F13}"/>
              </a:ext>
            </a:extLst>
          </p:cNvPr>
          <p:cNvSpPr/>
          <p:nvPr/>
        </p:nvSpPr>
        <p:spPr>
          <a:xfrm>
            <a:off x="5612731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03:00</a:t>
            </a: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6D0736-8F3B-3D46-A2CE-FCEEEBBD850A}"/>
              </a:ext>
            </a:extLst>
          </p:cNvPr>
          <p:cNvSpPr/>
          <p:nvPr/>
        </p:nvSpPr>
        <p:spPr>
          <a:xfrm>
            <a:off x="721425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04:00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0E7D2F0-CC2F-3D4C-B7BC-8E83D16A2D9A}"/>
              </a:ext>
            </a:extLst>
          </p:cNvPr>
          <p:cNvCxnSpPr>
            <a:cxnSpLocks/>
            <a:stCxn id="10" idx="0"/>
            <a:endCxn id="20" idx="4"/>
          </p:cNvCxnSpPr>
          <p:nvPr/>
        </p:nvCxnSpPr>
        <p:spPr>
          <a:xfrm flipV="1">
            <a:off x="1124110" y="1674976"/>
            <a:ext cx="2099" cy="73440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A9DB103-FFAF-654B-8DE9-2A0264D45111}"/>
              </a:ext>
            </a:extLst>
          </p:cNvPr>
          <p:cNvCxnSpPr>
            <a:cxnSpLocks/>
            <a:stCxn id="11" idx="0"/>
            <a:endCxn id="21" idx="4"/>
          </p:cNvCxnSpPr>
          <p:nvPr/>
        </p:nvCxnSpPr>
        <p:spPr>
          <a:xfrm flipH="1" flipV="1">
            <a:off x="2717540" y="1446091"/>
            <a:ext cx="8094" cy="96328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E5C977A-3ECA-274D-8098-5064651A90BE}"/>
              </a:ext>
            </a:extLst>
          </p:cNvPr>
          <p:cNvCxnSpPr>
            <a:cxnSpLocks/>
            <a:stCxn id="12" idx="0"/>
            <a:endCxn id="22" idx="4"/>
          </p:cNvCxnSpPr>
          <p:nvPr/>
        </p:nvCxnSpPr>
        <p:spPr>
          <a:xfrm flipH="1" flipV="1">
            <a:off x="4315561" y="1897697"/>
            <a:ext cx="11597" cy="51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09E1AB-E560-7043-B8A7-55CA46D14D62}"/>
              </a:ext>
            </a:extLst>
          </p:cNvPr>
          <p:cNvCxnSpPr>
            <a:cxnSpLocks/>
            <a:stCxn id="13" idx="0"/>
            <a:endCxn id="23" idx="4"/>
          </p:cNvCxnSpPr>
          <p:nvPr/>
        </p:nvCxnSpPr>
        <p:spPr>
          <a:xfrm flipH="1" flipV="1">
            <a:off x="5927912" y="1904816"/>
            <a:ext cx="771" cy="50456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D77AC8A-2151-204E-8627-A8DCE581C90C}"/>
              </a:ext>
            </a:extLst>
          </p:cNvPr>
          <p:cNvCxnSpPr>
            <a:cxnSpLocks/>
            <a:stCxn id="14" idx="0"/>
            <a:endCxn id="24" idx="4"/>
          </p:cNvCxnSpPr>
          <p:nvPr/>
        </p:nvCxnSpPr>
        <p:spPr>
          <a:xfrm flipH="1" flipV="1">
            <a:off x="7525241" y="1807697"/>
            <a:ext cx="4967" cy="60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5D2BA1D5-B54F-9B4E-B3F3-3F8F7844A8A4}"/>
              </a:ext>
            </a:extLst>
          </p:cNvPr>
          <p:cNvSpPr/>
          <p:nvPr/>
        </p:nvSpPr>
        <p:spPr>
          <a:xfrm>
            <a:off x="1083480" y="158795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7F35CF4-4F17-1C41-A3EB-4BF5C68B5E4C}"/>
              </a:ext>
            </a:extLst>
          </p:cNvPr>
          <p:cNvSpPr/>
          <p:nvPr/>
        </p:nvSpPr>
        <p:spPr>
          <a:xfrm>
            <a:off x="2674811" y="1359070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977A26D-4C5A-5745-9523-E520A3E62888}"/>
              </a:ext>
            </a:extLst>
          </p:cNvPr>
          <p:cNvSpPr/>
          <p:nvPr/>
        </p:nvSpPr>
        <p:spPr>
          <a:xfrm>
            <a:off x="4272832" y="181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BDFF638-F2FE-4D4E-9E6D-D3A631581E1E}"/>
              </a:ext>
            </a:extLst>
          </p:cNvPr>
          <p:cNvSpPr/>
          <p:nvPr/>
        </p:nvSpPr>
        <p:spPr>
          <a:xfrm>
            <a:off x="5885183" y="181779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C71AB47-16DB-8246-B949-17CDFF52CD98}"/>
              </a:ext>
            </a:extLst>
          </p:cNvPr>
          <p:cNvSpPr/>
          <p:nvPr/>
        </p:nvSpPr>
        <p:spPr>
          <a:xfrm>
            <a:off x="7482512" y="172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2F52F9-797A-724D-8E4A-93481EE1060F}"/>
              </a:ext>
            </a:extLst>
          </p:cNvPr>
          <p:cNvSpPr txBox="1"/>
          <p:nvPr/>
        </p:nvSpPr>
        <p:spPr>
          <a:xfrm>
            <a:off x="1142889" y="147566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290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4F704C-B9F1-B043-A663-30FB731B96FB}"/>
              </a:ext>
            </a:extLst>
          </p:cNvPr>
          <p:cNvSpPr txBox="1"/>
          <p:nvPr/>
        </p:nvSpPr>
        <p:spPr>
          <a:xfrm>
            <a:off x="2739841" y="1248691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305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07E7EF-5192-DD48-BE87-C41BD3C38B38}"/>
              </a:ext>
            </a:extLst>
          </p:cNvPr>
          <p:cNvSpPr txBox="1"/>
          <p:nvPr/>
        </p:nvSpPr>
        <p:spPr>
          <a:xfrm>
            <a:off x="5954848" y="1699646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A28B7A-7E3B-0543-A3F9-22DD30863448}"/>
              </a:ext>
            </a:extLst>
          </p:cNvPr>
          <p:cNvSpPr txBox="1"/>
          <p:nvPr/>
        </p:nvSpPr>
        <p:spPr>
          <a:xfrm>
            <a:off x="4372103" y="170029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D49C5F-5522-554B-8EAE-7DC2273B1054}"/>
              </a:ext>
            </a:extLst>
          </p:cNvPr>
          <p:cNvSpPr txBox="1"/>
          <p:nvPr/>
        </p:nvSpPr>
        <p:spPr>
          <a:xfrm>
            <a:off x="7582991" y="148790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285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9647A7C-1F74-BD47-8836-CEA1AF7FB66A}"/>
              </a:ext>
            </a:extLst>
          </p:cNvPr>
          <p:cNvGrpSpPr/>
          <p:nvPr/>
        </p:nvGrpSpPr>
        <p:grpSpPr>
          <a:xfrm>
            <a:off x="1261909" y="3171926"/>
            <a:ext cx="631904" cy="1065405"/>
            <a:chOff x="1261909" y="3171926"/>
            <a:chExt cx="631904" cy="106540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E08676D-38DA-D746-B760-3382F4832922}"/>
                </a:ext>
              </a:extLst>
            </p:cNvPr>
            <p:cNvSpPr txBox="1"/>
            <p:nvPr/>
          </p:nvSpPr>
          <p:spPr>
            <a:xfrm>
              <a:off x="1261909" y="3929554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00:15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F95B23C-AA67-5B48-94FA-A17157A44C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7861" y="3258947"/>
              <a:ext cx="2099" cy="670607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26BD1BE7-C956-8049-80B4-DA650D90F8D3}"/>
                </a:ext>
              </a:extLst>
            </p:cNvPr>
            <p:cNvSpPr/>
            <p:nvPr/>
          </p:nvSpPr>
          <p:spPr>
            <a:xfrm>
              <a:off x="1537231" y="317192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15B44B3-FD9B-DF41-8B89-0640249AB654}"/>
              </a:ext>
            </a:extLst>
          </p:cNvPr>
          <p:cNvGrpSpPr/>
          <p:nvPr/>
        </p:nvGrpSpPr>
        <p:grpSpPr>
          <a:xfrm>
            <a:off x="2863433" y="2879244"/>
            <a:ext cx="631904" cy="1358087"/>
            <a:chOff x="2863433" y="2879244"/>
            <a:chExt cx="631904" cy="1358087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E4D7827-9A51-724E-AE40-0C4DCD7BDCEF}"/>
                </a:ext>
              </a:extLst>
            </p:cNvPr>
            <p:cNvSpPr/>
            <p:nvPr/>
          </p:nvSpPr>
          <p:spPr>
            <a:xfrm>
              <a:off x="2863433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01:15</a:t>
              </a:r>
              <a:endParaRPr lang="en-GB" dirty="0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7A289E0-4316-5442-AC10-AD08361EDCE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71291" y="2966265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B581809-6423-8642-97C6-2E5FFC7EBDB7}"/>
                </a:ext>
              </a:extLst>
            </p:cNvPr>
            <p:cNvSpPr/>
            <p:nvPr/>
          </p:nvSpPr>
          <p:spPr>
            <a:xfrm>
              <a:off x="3128562" y="2879244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1D84931-F63B-A54E-B501-AFCA44434617}"/>
              </a:ext>
            </a:extLst>
          </p:cNvPr>
          <p:cNvGrpSpPr/>
          <p:nvPr/>
        </p:nvGrpSpPr>
        <p:grpSpPr>
          <a:xfrm>
            <a:off x="4464957" y="3086299"/>
            <a:ext cx="631904" cy="1151032"/>
            <a:chOff x="4464957" y="3086299"/>
            <a:chExt cx="631904" cy="1151032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D728740-5594-1448-ADD9-FE3ACC99434E}"/>
                </a:ext>
              </a:extLst>
            </p:cNvPr>
            <p:cNvSpPr/>
            <p:nvPr/>
          </p:nvSpPr>
          <p:spPr>
            <a:xfrm>
              <a:off x="446495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02:15</a:t>
              </a:r>
              <a:endParaRPr lang="en-GB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378196F-4A57-1A4A-B9D6-5593F5831D2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9312" y="3173320"/>
              <a:ext cx="11597" cy="75623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7713A08-58A6-F147-A725-7AD3ED5525E0}"/>
                </a:ext>
              </a:extLst>
            </p:cNvPr>
            <p:cNvSpPr/>
            <p:nvPr/>
          </p:nvSpPr>
          <p:spPr>
            <a:xfrm>
              <a:off x="4726583" y="308629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5084187-6E40-B74B-B135-8D987B9012DD}"/>
              </a:ext>
            </a:extLst>
          </p:cNvPr>
          <p:cNvGrpSpPr/>
          <p:nvPr/>
        </p:nvGrpSpPr>
        <p:grpSpPr>
          <a:xfrm>
            <a:off x="6066481" y="3476198"/>
            <a:ext cx="631904" cy="761133"/>
            <a:chOff x="6066482" y="3476198"/>
            <a:chExt cx="631904" cy="761133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E9A5682-240F-3B49-A0FD-C102C8AE5835}"/>
                </a:ext>
              </a:extLst>
            </p:cNvPr>
            <p:cNvSpPr/>
            <p:nvPr/>
          </p:nvSpPr>
          <p:spPr>
            <a:xfrm>
              <a:off x="6066482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03:15</a:t>
              </a:r>
              <a:endParaRPr lang="en-GB" dirty="0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ED8E8DA-FFD4-2442-9E88-8492704F57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81663" y="3563219"/>
              <a:ext cx="771" cy="366335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1F5DBE3-94E2-D644-865E-05AB511377C5}"/>
                </a:ext>
              </a:extLst>
            </p:cNvPr>
            <p:cNvSpPr/>
            <p:nvPr/>
          </p:nvSpPr>
          <p:spPr>
            <a:xfrm>
              <a:off x="6338934" y="3476198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8729FE2-F022-E84C-A88C-489D74A0419C}"/>
              </a:ext>
            </a:extLst>
          </p:cNvPr>
          <p:cNvGrpSpPr/>
          <p:nvPr/>
        </p:nvGrpSpPr>
        <p:grpSpPr>
          <a:xfrm>
            <a:off x="7668007" y="3272749"/>
            <a:ext cx="631904" cy="964582"/>
            <a:chOff x="7668007" y="3272749"/>
            <a:chExt cx="631904" cy="964582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113D66F-ADB1-B14B-BABA-41B49F4896B3}"/>
                </a:ext>
              </a:extLst>
            </p:cNvPr>
            <p:cNvSpPr/>
            <p:nvPr/>
          </p:nvSpPr>
          <p:spPr>
            <a:xfrm>
              <a:off x="766800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04:15</a:t>
              </a:r>
              <a:endParaRPr lang="en-GB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DBD77F2-35F7-BF4B-ABA0-87609BF450A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78992" y="3359770"/>
              <a:ext cx="4967" cy="56978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842D635-FBCE-2244-BAC4-6FFA9953FF39}"/>
                </a:ext>
              </a:extLst>
            </p:cNvPr>
            <p:cNvSpPr/>
            <p:nvPr/>
          </p:nvSpPr>
          <p:spPr>
            <a:xfrm>
              <a:off x="7936263" y="327274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62DDCD5-79C2-9447-8092-09EF0B05D369}"/>
              </a:ext>
            </a:extLst>
          </p:cNvPr>
          <p:cNvSpPr txBox="1"/>
          <p:nvPr/>
        </p:nvSpPr>
        <p:spPr>
          <a:xfrm>
            <a:off x="1596640" y="2995838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EDF0475-DAC8-0F44-B53F-96FB6019251F}"/>
              </a:ext>
            </a:extLst>
          </p:cNvPr>
          <p:cNvSpPr txBox="1"/>
          <p:nvPr/>
        </p:nvSpPr>
        <p:spPr>
          <a:xfrm>
            <a:off x="3193592" y="2768865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EDB8A6F-B492-CB44-B8FF-2CFF92B45FB8}"/>
              </a:ext>
            </a:extLst>
          </p:cNvPr>
          <p:cNvSpPr txBox="1"/>
          <p:nvPr/>
        </p:nvSpPr>
        <p:spPr>
          <a:xfrm>
            <a:off x="6408875" y="3367663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95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97799E3-9397-6041-B30C-D72D1D3E6CEF}"/>
              </a:ext>
            </a:extLst>
          </p:cNvPr>
          <p:cNvSpPr txBox="1"/>
          <p:nvPr/>
        </p:nvSpPr>
        <p:spPr>
          <a:xfrm>
            <a:off x="4825380" y="2988543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33F0615-6FA2-E64E-98C1-BA249C4D2154}"/>
              </a:ext>
            </a:extLst>
          </p:cNvPr>
          <p:cNvSpPr txBox="1"/>
          <p:nvPr/>
        </p:nvSpPr>
        <p:spPr>
          <a:xfrm>
            <a:off x="8033185" y="316780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100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F17C2-AAF6-EE41-82BA-59EF05E43F36}"/>
              </a:ext>
            </a:extLst>
          </p:cNvPr>
          <p:cNvSpPr/>
          <p:nvPr/>
        </p:nvSpPr>
        <p:spPr>
          <a:xfrm>
            <a:off x="282877" y="1660330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S1</a:t>
            </a:r>
            <a:endParaRPr lang="en-GB" b="1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B80C79D-C4C3-A949-88C6-3004740DB56A}"/>
              </a:ext>
            </a:extLst>
          </p:cNvPr>
          <p:cNvSpPr/>
          <p:nvPr/>
        </p:nvSpPr>
        <p:spPr>
          <a:xfrm>
            <a:off x="331141" y="3173275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S2</a:t>
            </a:r>
            <a:endParaRPr lang="en-GB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0E7A2C-9042-4F44-976A-3E6041A05403}"/>
              </a:ext>
            </a:extLst>
          </p:cNvPr>
          <p:cNvSpPr txBox="1"/>
          <p:nvPr/>
        </p:nvSpPr>
        <p:spPr>
          <a:xfrm>
            <a:off x="146904" y="4373598"/>
            <a:ext cx="8787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NOTE: S1 and S2 are not synchronized: metrics do not occur nor at the same to nor rate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16BBCD3-277E-9F45-A75F-BE2D1568AE0C}"/>
              </a:ext>
            </a:extLst>
          </p:cNvPr>
          <p:cNvGrpSpPr/>
          <p:nvPr/>
        </p:nvGrpSpPr>
        <p:grpSpPr>
          <a:xfrm>
            <a:off x="2062671" y="3010262"/>
            <a:ext cx="631904" cy="1196037"/>
            <a:chOff x="2033830" y="3010262"/>
            <a:chExt cx="631904" cy="1196037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A913AC-7BD6-364D-95C1-FB040794014E}"/>
                </a:ext>
              </a:extLst>
            </p:cNvPr>
            <p:cNvSpPr txBox="1"/>
            <p:nvPr/>
          </p:nvSpPr>
          <p:spPr>
            <a:xfrm>
              <a:off x="2033830" y="3898522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00:45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27FA34A-CC4C-EA4C-9068-7BA7F5458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49782" y="3128315"/>
              <a:ext cx="2099" cy="80123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AD9F4A1-5458-9C4E-B4F8-BFE71D3C1208}"/>
                </a:ext>
              </a:extLst>
            </p:cNvPr>
            <p:cNvSpPr/>
            <p:nvPr/>
          </p:nvSpPr>
          <p:spPr>
            <a:xfrm>
              <a:off x="2309152" y="3010262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35A6E401-A877-3B49-A096-D82B7628EBD9}"/>
              </a:ext>
            </a:extLst>
          </p:cNvPr>
          <p:cNvSpPr txBox="1"/>
          <p:nvPr/>
        </p:nvSpPr>
        <p:spPr>
          <a:xfrm>
            <a:off x="2411093" y="292126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F297030-FCF6-EF4F-B34F-52DE36676A29}"/>
              </a:ext>
            </a:extLst>
          </p:cNvPr>
          <p:cNvGrpSpPr/>
          <p:nvPr/>
        </p:nvGrpSpPr>
        <p:grpSpPr>
          <a:xfrm>
            <a:off x="3664195" y="2960925"/>
            <a:ext cx="631904" cy="1270999"/>
            <a:chOff x="3625625" y="2960925"/>
            <a:chExt cx="631904" cy="1270999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5530428-8389-9646-881E-59109494A316}"/>
                </a:ext>
              </a:extLst>
            </p:cNvPr>
            <p:cNvSpPr/>
            <p:nvPr/>
          </p:nvSpPr>
          <p:spPr>
            <a:xfrm>
              <a:off x="3625625" y="3924147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01:45</a:t>
              </a:r>
              <a:endParaRPr lang="en-GB" dirty="0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CC5C857-DDA8-C54F-B998-EDB7984959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33483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BAEA54A-680C-6549-8AB9-90C372E37617}"/>
                </a:ext>
              </a:extLst>
            </p:cNvPr>
            <p:cNvSpPr/>
            <p:nvPr/>
          </p:nvSpPr>
          <p:spPr>
            <a:xfrm>
              <a:off x="3890754" y="296092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2E54C889-7A93-4044-B74A-1D682E658E54}"/>
              </a:ext>
            </a:extLst>
          </p:cNvPr>
          <p:cNvSpPr txBox="1"/>
          <p:nvPr/>
        </p:nvSpPr>
        <p:spPr>
          <a:xfrm>
            <a:off x="3998316" y="286143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A1D833E-F19A-3649-BFED-09C7A90BF658}"/>
              </a:ext>
            </a:extLst>
          </p:cNvPr>
          <p:cNvGrpSpPr/>
          <p:nvPr/>
        </p:nvGrpSpPr>
        <p:grpSpPr>
          <a:xfrm>
            <a:off x="5265719" y="2946007"/>
            <a:ext cx="631904" cy="1270999"/>
            <a:chOff x="5238059" y="2946007"/>
            <a:chExt cx="631904" cy="127099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8AD39173-732F-9342-BB0D-FC7D15691D86}"/>
                </a:ext>
              </a:extLst>
            </p:cNvPr>
            <p:cNvSpPr/>
            <p:nvPr/>
          </p:nvSpPr>
          <p:spPr>
            <a:xfrm>
              <a:off x="5238059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02:45</a:t>
              </a:r>
              <a:endParaRPr lang="en-GB" dirty="0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2030FC0-D650-0E47-A2B7-99B179779B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45917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525804F-F6B8-C14C-8222-898DB09B0713}"/>
                </a:ext>
              </a:extLst>
            </p:cNvPr>
            <p:cNvSpPr/>
            <p:nvPr/>
          </p:nvSpPr>
          <p:spPr>
            <a:xfrm>
              <a:off x="5503188" y="2946007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D56E28A0-2BEB-0F41-8A6B-47E5CE262371}"/>
              </a:ext>
            </a:extLst>
          </p:cNvPr>
          <p:cNvSpPr txBox="1"/>
          <p:nvPr/>
        </p:nvSpPr>
        <p:spPr>
          <a:xfrm>
            <a:off x="5568218" y="284651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602A2A4-1825-0843-99BB-D169349F74BF}"/>
              </a:ext>
            </a:extLst>
          </p:cNvPr>
          <p:cNvGrpSpPr/>
          <p:nvPr/>
        </p:nvGrpSpPr>
        <p:grpSpPr>
          <a:xfrm>
            <a:off x="6867243" y="3631805"/>
            <a:ext cx="631904" cy="585201"/>
            <a:chOff x="6862808" y="3631805"/>
            <a:chExt cx="631904" cy="585201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BC57ABF-B6E7-874E-875C-7D304D7A201C}"/>
                </a:ext>
              </a:extLst>
            </p:cNvPr>
            <p:cNvSpPr/>
            <p:nvPr/>
          </p:nvSpPr>
          <p:spPr>
            <a:xfrm>
              <a:off x="6862808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03:45</a:t>
              </a:r>
              <a:endParaRPr lang="en-GB" dirty="0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D13AEE3-438D-F348-85AB-E12D8B96D9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0666" y="3739151"/>
              <a:ext cx="8094" cy="19040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904C691-AAE4-2247-9A49-4BB4CC2313AE}"/>
                </a:ext>
              </a:extLst>
            </p:cNvPr>
            <p:cNvSpPr/>
            <p:nvPr/>
          </p:nvSpPr>
          <p:spPr>
            <a:xfrm>
              <a:off x="7127937" y="363180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00D27E69-96D2-F544-BFF1-5084B59D10F8}"/>
              </a:ext>
            </a:extLst>
          </p:cNvPr>
          <p:cNvSpPr txBox="1"/>
          <p:nvPr/>
        </p:nvSpPr>
        <p:spPr>
          <a:xfrm>
            <a:off x="7214233" y="3510540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90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474691-92E7-154C-A84F-C0EE208430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374C3-CC10-8748-A29B-468874F397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653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662">
            <a:extLst>
              <a:ext uri="{FF2B5EF4-FFF2-40B4-BE49-F238E27FC236}">
                <a16:creationId xmlns:a16="http://schemas.microsoft.com/office/drawing/2014/main" id="{862D0959-CB7E-BB4C-826A-C6FA26D354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4778" y="1224829"/>
            <a:ext cx="1664786" cy="3037075"/>
          </a:xfrm>
          <a:prstGeom prst="rect">
            <a:avLst/>
          </a:prstGeom>
          <a:solidFill>
            <a:schemeClr val="accent4">
              <a:alpha val="42000"/>
            </a:schemeClr>
          </a:solidFill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006D7B-6325-9C4A-AB16-3A4B9128B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synchronize them with a tumbling window?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CC24A8A-BC89-4445-A53D-153C4F49919B}"/>
              </a:ext>
            </a:extLst>
          </p:cNvPr>
          <p:cNvCxnSpPr/>
          <p:nvPr/>
        </p:nvCxnSpPr>
        <p:spPr>
          <a:xfrm>
            <a:off x="666572" y="238427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5AC7D19-90B7-1742-A634-5910BEE8DE2D}"/>
              </a:ext>
            </a:extLst>
          </p:cNvPr>
          <p:cNvCxnSpPr/>
          <p:nvPr/>
        </p:nvCxnSpPr>
        <p:spPr>
          <a:xfrm>
            <a:off x="666572" y="389376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142963A-B8F7-9A40-A6AB-FD64A601006E}"/>
              </a:ext>
            </a:extLst>
          </p:cNvPr>
          <p:cNvSpPr txBox="1"/>
          <p:nvPr/>
        </p:nvSpPr>
        <p:spPr>
          <a:xfrm>
            <a:off x="808158" y="24093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00:00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CF3079-1845-9C48-8794-8B3476A65A94}"/>
              </a:ext>
            </a:extLst>
          </p:cNvPr>
          <p:cNvSpPr/>
          <p:nvPr/>
        </p:nvSpPr>
        <p:spPr>
          <a:xfrm>
            <a:off x="2409682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01:00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6211CA-4D65-CD40-ADF4-07559FD251BB}"/>
              </a:ext>
            </a:extLst>
          </p:cNvPr>
          <p:cNvSpPr/>
          <p:nvPr/>
        </p:nvSpPr>
        <p:spPr>
          <a:xfrm>
            <a:off x="401120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02:00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91F2B0-2730-C848-8ED7-D3064B237F13}"/>
              </a:ext>
            </a:extLst>
          </p:cNvPr>
          <p:cNvSpPr/>
          <p:nvPr/>
        </p:nvSpPr>
        <p:spPr>
          <a:xfrm>
            <a:off x="5612731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03:00</a:t>
            </a: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6D0736-8F3B-3D46-A2CE-FCEEEBBD850A}"/>
              </a:ext>
            </a:extLst>
          </p:cNvPr>
          <p:cNvSpPr/>
          <p:nvPr/>
        </p:nvSpPr>
        <p:spPr>
          <a:xfrm>
            <a:off x="721425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04:00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0E7D2F0-CC2F-3D4C-B7BC-8E83D16A2D9A}"/>
              </a:ext>
            </a:extLst>
          </p:cNvPr>
          <p:cNvCxnSpPr>
            <a:cxnSpLocks/>
            <a:stCxn id="10" idx="0"/>
            <a:endCxn id="20" idx="4"/>
          </p:cNvCxnSpPr>
          <p:nvPr/>
        </p:nvCxnSpPr>
        <p:spPr>
          <a:xfrm flipV="1">
            <a:off x="1124110" y="1674976"/>
            <a:ext cx="2099" cy="73440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A9DB103-FFAF-654B-8DE9-2A0264D45111}"/>
              </a:ext>
            </a:extLst>
          </p:cNvPr>
          <p:cNvCxnSpPr>
            <a:cxnSpLocks/>
            <a:stCxn id="11" idx="0"/>
            <a:endCxn id="21" idx="4"/>
          </p:cNvCxnSpPr>
          <p:nvPr/>
        </p:nvCxnSpPr>
        <p:spPr>
          <a:xfrm flipH="1" flipV="1">
            <a:off x="2717540" y="1446091"/>
            <a:ext cx="8094" cy="96328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E5C977A-3ECA-274D-8098-5064651A90BE}"/>
              </a:ext>
            </a:extLst>
          </p:cNvPr>
          <p:cNvCxnSpPr>
            <a:cxnSpLocks/>
            <a:stCxn id="12" idx="0"/>
            <a:endCxn id="22" idx="4"/>
          </p:cNvCxnSpPr>
          <p:nvPr/>
        </p:nvCxnSpPr>
        <p:spPr>
          <a:xfrm flipH="1" flipV="1">
            <a:off x="4315561" y="1897697"/>
            <a:ext cx="11597" cy="51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09E1AB-E560-7043-B8A7-55CA46D14D62}"/>
              </a:ext>
            </a:extLst>
          </p:cNvPr>
          <p:cNvCxnSpPr>
            <a:cxnSpLocks/>
            <a:stCxn id="13" idx="0"/>
            <a:endCxn id="23" idx="4"/>
          </p:cNvCxnSpPr>
          <p:nvPr/>
        </p:nvCxnSpPr>
        <p:spPr>
          <a:xfrm flipH="1" flipV="1">
            <a:off x="5927912" y="1904816"/>
            <a:ext cx="771" cy="50456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D77AC8A-2151-204E-8627-A8DCE581C90C}"/>
              </a:ext>
            </a:extLst>
          </p:cNvPr>
          <p:cNvCxnSpPr>
            <a:cxnSpLocks/>
            <a:stCxn id="14" idx="0"/>
            <a:endCxn id="24" idx="4"/>
          </p:cNvCxnSpPr>
          <p:nvPr/>
        </p:nvCxnSpPr>
        <p:spPr>
          <a:xfrm flipH="1" flipV="1">
            <a:off x="7525241" y="1807697"/>
            <a:ext cx="4967" cy="60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5D2BA1D5-B54F-9B4E-B3F3-3F8F7844A8A4}"/>
              </a:ext>
            </a:extLst>
          </p:cNvPr>
          <p:cNvSpPr/>
          <p:nvPr/>
        </p:nvSpPr>
        <p:spPr>
          <a:xfrm>
            <a:off x="1083480" y="158795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7F35CF4-4F17-1C41-A3EB-4BF5C68B5E4C}"/>
              </a:ext>
            </a:extLst>
          </p:cNvPr>
          <p:cNvSpPr/>
          <p:nvPr/>
        </p:nvSpPr>
        <p:spPr>
          <a:xfrm>
            <a:off x="2674811" y="1359070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977A26D-4C5A-5745-9523-E520A3E62888}"/>
              </a:ext>
            </a:extLst>
          </p:cNvPr>
          <p:cNvSpPr/>
          <p:nvPr/>
        </p:nvSpPr>
        <p:spPr>
          <a:xfrm>
            <a:off x="4272832" y="181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BDFF638-F2FE-4D4E-9E6D-D3A631581E1E}"/>
              </a:ext>
            </a:extLst>
          </p:cNvPr>
          <p:cNvSpPr/>
          <p:nvPr/>
        </p:nvSpPr>
        <p:spPr>
          <a:xfrm>
            <a:off x="5885183" y="181779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C71AB47-16DB-8246-B949-17CDFF52CD98}"/>
              </a:ext>
            </a:extLst>
          </p:cNvPr>
          <p:cNvSpPr/>
          <p:nvPr/>
        </p:nvSpPr>
        <p:spPr>
          <a:xfrm>
            <a:off x="7482512" y="172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2F52F9-797A-724D-8E4A-93481EE1060F}"/>
              </a:ext>
            </a:extLst>
          </p:cNvPr>
          <p:cNvSpPr txBox="1"/>
          <p:nvPr/>
        </p:nvSpPr>
        <p:spPr>
          <a:xfrm>
            <a:off x="1142889" y="147566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290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4F704C-B9F1-B043-A663-30FB731B96FB}"/>
              </a:ext>
            </a:extLst>
          </p:cNvPr>
          <p:cNvSpPr txBox="1"/>
          <p:nvPr/>
        </p:nvSpPr>
        <p:spPr>
          <a:xfrm>
            <a:off x="2739841" y="1248691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305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07E7EF-5192-DD48-BE87-C41BD3C38B38}"/>
              </a:ext>
            </a:extLst>
          </p:cNvPr>
          <p:cNvSpPr txBox="1"/>
          <p:nvPr/>
        </p:nvSpPr>
        <p:spPr>
          <a:xfrm>
            <a:off x="5954848" y="1699646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A28B7A-7E3B-0543-A3F9-22DD30863448}"/>
              </a:ext>
            </a:extLst>
          </p:cNvPr>
          <p:cNvSpPr txBox="1"/>
          <p:nvPr/>
        </p:nvSpPr>
        <p:spPr>
          <a:xfrm>
            <a:off x="4372103" y="170029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D49C5F-5522-554B-8EAE-7DC2273B1054}"/>
              </a:ext>
            </a:extLst>
          </p:cNvPr>
          <p:cNvSpPr txBox="1"/>
          <p:nvPr/>
        </p:nvSpPr>
        <p:spPr>
          <a:xfrm>
            <a:off x="7582991" y="148790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285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9647A7C-1F74-BD47-8836-CEA1AF7FB66A}"/>
              </a:ext>
            </a:extLst>
          </p:cNvPr>
          <p:cNvGrpSpPr/>
          <p:nvPr/>
        </p:nvGrpSpPr>
        <p:grpSpPr>
          <a:xfrm>
            <a:off x="1261909" y="3171926"/>
            <a:ext cx="631904" cy="1065405"/>
            <a:chOff x="1261909" y="3171926"/>
            <a:chExt cx="631904" cy="106540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E08676D-38DA-D746-B760-3382F4832922}"/>
                </a:ext>
              </a:extLst>
            </p:cNvPr>
            <p:cNvSpPr txBox="1"/>
            <p:nvPr/>
          </p:nvSpPr>
          <p:spPr>
            <a:xfrm>
              <a:off x="1261909" y="3929554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00:15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F95B23C-AA67-5B48-94FA-A17157A44C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7861" y="3258947"/>
              <a:ext cx="2099" cy="670607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26BD1BE7-C956-8049-80B4-DA650D90F8D3}"/>
                </a:ext>
              </a:extLst>
            </p:cNvPr>
            <p:cNvSpPr/>
            <p:nvPr/>
          </p:nvSpPr>
          <p:spPr>
            <a:xfrm>
              <a:off x="1537231" y="317192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15B44B3-FD9B-DF41-8B89-0640249AB654}"/>
              </a:ext>
            </a:extLst>
          </p:cNvPr>
          <p:cNvGrpSpPr/>
          <p:nvPr/>
        </p:nvGrpSpPr>
        <p:grpSpPr>
          <a:xfrm>
            <a:off x="2863433" y="2879244"/>
            <a:ext cx="631904" cy="1358087"/>
            <a:chOff x="2863433" y="2879244"/>
            <a:chExt cx="631904" cy="1358087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E4D7827-9A51-724E-AE40-0C4DCD7BDCEF}"/>
                </a:ext>
              </a:extLst>
            </p:cNvPr>
            <p:cNvSpPr/>
            <p:nvPr/>
          </p:nvSpPr>
          <p:spPr>
            <a:xfrm>
              <a:off x="2863433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01:15</a:t>
              </a:r>
              <a:endParaRPr lang="en-GB" dirty="0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7A289E0-4316-5442-AC10-AD08361EDCE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71291" y="2966265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B581809-6423-8642-97C6-2E5FFC7EBDB7}"/>
                </a:ext>
              </a:extLst>
            </p:cNvPr>
            <p:cNvSpPr/>
            <p:nvPr/>
          </p:nvSpPr>
          <p:spPr>
            <a:xfrm>
              <a:off x="3128562" y="2879244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1D84931-F63B-A54E-B501-AFCA44434617}"/>
              </a:ext>
            </a:extLst>
          </p:cNvPr>
          <p:cNvGrpSpPr/>
          <p:nvPr/>
        </p:nvGrpSpPr>
        <p:grpSpPr>
          <a:xfrm>
            <a:off x="4464957" y="3086299"/>
            <a:ext cx="631904" cy="1151032"/>
            <a:chOff x="4464957" y="3086299"/>
            <a:chExt cx="631904" cy="1151032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D728740-5594-1448-ADD9-FE3ACC99434E}"/>
                </a:ext>
              </a:extLst>
            </p:cNvPr>
            <p:cNvSpPr/>
            <p:nvPr/>
          </p:nvSpPr>
          <p:spPr>
            <a:xfrm>
              <a:off x="446495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02:15</a:t>
              </a:r>
              <a:endParaRPr lang="en-GB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378196F-4A57-1A4A-B9D6-5593F5831D2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9312" y="3173320"/>
              <a:ext cx="11597" cy="75623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7713A08-58A6-F147-A725-7AD3ED5525E0}"/>
                </a:ext>
              </a:extLst>
            </p:cNvPr>
            <p:cNvSpPr/>
            <p:nvPr/>
          </p:nvSpPr>
          <p:spPr>
            <a:xfrm>
              <a:off x="4726583" y="308629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5084187-6E40-B74B-B135-8D987B9012DD}"/>
              </a:ext>
            </a:extLst>
          </p:cNvPr>
          <p:cNvGrpSpPr/>
          <p:nvPr/>
        </p:nvGrpSpPr>
        <p:grpSpPr>
          <a:xfrm>
            <a:off x="6066481" y="3476198"/>
            <a:ext cx="631904" cy="761133"/>
            <a:chOff x="6066482" y="3476198"/>
            <a:chExt cx="631904" cy="761133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E9A5682-240F-3B49-A0FD-C102C8AE5835}"/>
                </a:ext>
              </a:extLst>
            </p:cNvPr>
            <p:cNvSpPr/>
            <p:nvPr/>
          </p:nvSpPr>
          <p:spPr>
            <a:xfrm>
              <a:off x="6066482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03:15</a:t>
              </a:r>
              <a:endParaRPr lang="en-GB" dirty="0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ED8E8DA-FFD4-2442-9E88-8492704F57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81663" y="3563219"/>
              <a:ext cx="771" cy="366335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1F5DBE3-94E2-D644-865E-05AB511377C5}"/>
                </a:ext>
              </a:extLst>
            </p:cNvPr>
            <p:cNvSpPr/>
            <p:nvPr/>
          </p:nvSpPr>
          <p:spPr>
            <a:xfrm>
              <a:off x="6338934" y="3476198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8729FE2-F022-E84C-A88C-489D74A0419C}"/>
              </a:ext>
            </a:extLst>
          </p:cNvPr>
          <p:cNvGrpSpPr/>
          <p:nvPr/>
        </p:nvGrpSpPr>
        <p:grpSpPr>
          <a:xfrm>
            <a:off x="7668007" y="3272749"/>
            <a:ext cx="631904" cy="964582"/>
            <a:chOff x="7668007" y="3272749"/>
            <a:chExt cx="631904" cy="964582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113D66F-ADB1-B14B-BABA-41B49F4896B3}"/>
                </a:ext>
              </a:extLst>
            </p:cNvPr>
            <p:cNvSpPr/>
            <p:nvPr/>
          </p:nvSpPr>
          <p:spPr>
            <a:xfrm>
              <a:off x="766800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04:15</a:t>
              </a:r>
              <a:endParaRPr lang="en-GB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DBD77F2-35F7-BF4B-ABA0-87609BF450A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78992" y="3359770"/>
              <a:ext cx="4967" cy="56978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842D635-FBCE-2244-BAC4-6FFA9953FF39}"/>
                </a:ext>
              </a:extLst>
            </p:cNvPr>
            <p:cNvSpPr/>
            <p:nvPr/>
          </p:nvSpPr>
          <p:spPr>
            <a:xfrm>
              <a:off x="7936263" y="327274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62DDCD5-79C2-9447-8092-09EF0B05D369}"/>
              </a:ext>
            </a:extLst>
          </p:cNvPr>
          <p:cNvSpPr txBox="1"/>
          <p:nvPr/>
        </p:nvSpPr>
        <p:spPr>
          <a:xfrm>
            <a:off x="1596640" y="2995838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EDF0475-DAC8-0F44-B53F-96FB6019251F}"/>
              </a:ext>
            </a:extLst>
          </p:cNvPr>
          <p:cNvSpPr txBox="1"/>
          <p:nvPr/>
        </p:nvSpPr>
        <p:spPr>
          <a:xfrm>
            <a:off x="3193592" y="2768865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EDB8A6F-B492-CB44-B8FF-2CFF92B45FB8}"/>
              </a:ext>
            </a:extLst>
          </p:cNvPr>
          <p:cNvSpPr txBox="1"/>
          <p:nvPr/>
        </p:nvSpPr>
        <p:spPr>
          <a:xfrm>
            <a:off x="6408875" y="3367663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95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97799E3-9397-6041-B30C-D72D1D3E6CEF}"/>
              </a:ext>
            </a:extLst>
          </p:cNvPr>
          <p:cNvSpPr txBox="1"/>
          <p:nvPr/>
        </p:nvSpPr>
        <p:spPr>
          <a:xfrm>
            <a:off x="4825380" y="2988543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33F0615-6FA2-E64E-98C1-BA249C4D2154}"/>
              </a:ext>
            </a:extLst>
          </p:cNvPr>
          <p:cNvSpPr txBox="1"/>
          <p:nvPr/>
        </p:nvSpPr>
        <p:spPr>
          <a:xfrm>
            <a:off x="8033185" y="316780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100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F17C2-AAF6-EE41-82BA-59EF05E43F36}"/>
              </a:ext>
            </a:extLst>
          </p:cNvPr>
          <p:cNvSpPr/>
          <p:nvPr/>
        </p:nvSpPr>
        <p:spPr>
          <a:xfrm>
            <a:off x="282877" y="1660330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S1</a:t>
            </a:r>
            <a:endParaRPr lang="en-GB" b="1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B80C79D-C4C3-A949-88C6-3004740DB56A}"/>
              </a:ext>
            </a:extLst>
          </p:cNvPr>
          <p:cNvSpPr/>
          <p:nvPr/>
        </p:nvSpPr>
        <p:spPr>
          <a:xfrm>
            <a:off x="331141" y="3173275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S2</a:t>
            </a:r>
            <a:endParaRPr lang="en-GB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0E7A2C-9042-4F44-976A-3E6041A05403}"/>
              </a:ext>
            </a:extLst>
          </p:cNvPr>
          <p:cNvSpPr txBox="1"/>
          <p:nvPr/>
        </p:nvSpPr>
        <p:spPr>
          <a:xfrm>
            <a:off x="146904" y="4373598"/>
            <a:ext cx="8787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NOTE: S1 and S2 are not synchronized: metrics do not occur nor at the same to nor rate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16BBCD3-277E-9F45-A75F-BE2D1568AE0C}"/>
              </a:ext>
            </a:extLst>
          </p:cNvPr>
          <p:cNvGrpSpPr/>
          <p:nvPr/>
        </p:nvGrpSpPr>
        <p:grpSpPr>
          <a:xfrm>
            <a:off x="2062671" y="3010262"/>
            <a:ext cx="631904" cy="1196037"/>
            <a:chOff x="2033830" y="3010262"/>
            <a:chExt cx="631904" cy="1196037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A913AC-7BD6-364D-95C1-FB040794014E}"/>
                </a:ext>
              </a:extLst>
            </p:cNvPr>
            <p:cNvSpPr txBox="1"/>
            <p:nvPr/>
          </p:nvSpPr>
          <p:spPr>
            <a:xfrm>
              <a:off x="2033830" y="3898522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00:45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27FA34A-CC4C-EA4C-9068-7BA7F5458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49782" y="3128315"/>
              <a:ext cx="2099" cy="80123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AD9F4A1-5458-9C4E-B4F8-BFE71D3C1208}"/>
                </a:ext>
              </a:extLst>
            </p:cNvPr>
            <p:cNvSpPr/>
            <p:nvPr/>
          </p:nvSpPr>
          <p:spPr>
            <a:xfrm>
              <a:off x="2309152" y="3010262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35A6E401-A877-3B49-A096-D82B7628EBD9}"/>
              </a:ext>
            </a:extLst>
          </p:cNvPr>
          <p:cNvSpPr txBox="1"/>
          <p:nvPr/>
        </p:nvSpPr>
        <p:spPr>
          <a:xfrm>
            <a:off x="2411093" y="292126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F297030-FCF6-EF4F-B34F-52DE36676A29}"/>
              </a:ext>
            </a:extLst>
          </p:cNvPr>
          <p:cNvGrpSpPr/>
          <p:nvPr/>
        </p:nvGrpSpPr>
        <p:grpSpPr>
          <a:xfrm>
            <a:off x="3664195" y="2960925"/>
            <a:ext cx="631904" cy="1270999"/>
            <a:chOff x="3625625" y="2960925"/>
            <a:chExt cx="631904" cy="1270999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5530428-8389-9646-881E-59109494A316}"/>
                </a:ext>
              </a:extLst>
            </p:cNvPr>
            <p:cNvSpPr/>
            <p:nvPr/>
          </p:nvSpPr>
          <p:spPr>
            <a:xfrm>
              <a:off x="3625625" y="3924147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01:45</a:t>
              </a:r>
              <a:endParaRPr lang="en-GB" dirty="0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CC5C857-DDA8-C54F-B998-EDB7984959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33483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BAEA54A-680C-6549-8AB9-90C372E37617}"/>
                </a:ext>
              </a:extLst>
            </p:cNvPr>
            <p:cNvSpPr/>
            <p:nvPr/>
          </p:nvSpPr>
          <p:spPr>
            <a:xfrm>
              <a:off x="3890754" y="296092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2E54C889-7A93-4044-B74A-1D682E658E54}"/>
              </a:ext>
            </a:extLst>
          </p:cNvPr>
          <p:cNvSpPr txBox="1"/>
          <p:nvPr/>
        </p:nvSpPr>
        <p:spPr>
          <a:xfrm>
            <a:off x="3998316" y="286143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A1D833E-F19A-3649-BFED-09C7A90BF658}"/>
              </a:ext>
            </a:extLst>
          </p:cNvPr>
          <p:cNvGrpSpPr/>
          <p:nvPr/>
        </p:nvGrpSpPr>
        <p:grpSpPr>
          <a:xfrm>
            <a:off x="5265719" y="2946007"/>
            <a:ext cx="631904" cy="1270999"/>
            <a:chOff x="5238059" y="2946007"/>
            <a:chExt cx="631904" cy="127099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8AD39173-732F-9342-BB0D-FC7D15691D86}"/>
                </a:ext>
              </a:extLst>
            </p:cNvPr>
            <p:cNvSpPr/>
            <p:nvPr/>
          </p:nvSpPr>
          <p:spPr>
            <a:xfrm>
              <a:off x="5238059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02:45</a:t>
              </a:r>
              <a:endParaRPr lang="en-GB" dirty="0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2030FC0-D650-0E47-A2B7-99B179779B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45917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525804F-F6B8-C14C-8222-898DB09B0713}"/>
                </a:ext>
              </a:extLst>
            </p:cNvPr>
            <p:cNvSpPr/>
            <p:nvPr/>
          </p:nvSpPr>
          <p:spPr>
            <a:xfrm>
              <a:off x="5503188" y="2946007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D56E28A0-2BEB-0F41-8A6B-47E5CE262371}"/>
              </a:ext>
            </a:extLst>
          </p:cNvPr>
          <p:cNvSpPr txBox="1"/>
          <p:nvPr/>
        </p:nvSpPr>
        <p:spPr>
          <a:xfrm>
            <a:off x="5568218" y="284651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602A2A4-1825-0843-99BB-D169349F74BF}"/>
              </a:ext>
            </a:extLst>
          </p:cNvPr>
          <p:cNvGrpSpPr/>
          <p:nvPr/>
        </p:nvGrpSpPr>
        <p:grpSpPr>
          <a:xfrm>
            <a:off x="6867243" y="3631805"/>
            <a:ext cx="631904" cy="585201"/>
            <a:chOff x="6862808" y="3631805"/>
            <a:chExt cx="631904" cy="585201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BC57ABF-B6E7-874E-875C-7D304D7A201C}"/>
                </a:ext>
              </a:extLst>
            </p:cNvPr>
            <p:cNvSpPr/>
            <p:nvPr/>
          </p:nvSpPr>
          <p:spPr>
            <a:xfrm>
              <a:off x="6862808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03:45</a:t>
              </a:r>
              <a:endParaRPr lang="en-GB" dirty="0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D13AEE3-438D-F348-85AB-E12D8B96D9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0666" y="3739151"/>
              <a:ext cx="8094" cy="19040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904C691-AAE4-2247-9A49-4BB4CC2313AE}"/>
                </a:ext>
              </a:extLst>
            </p:cNvPr>
            <p:cNvSpPr/>
            <p:nvPr/>
          </p:nvSpPr>
          <p:spPr>
            <a:xfrm>
              <a:off x="7127937" y="363180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00D27E69-96D2-F544-BFF1-5084B59D10F8}"/>
              </a:ext>
            </a:extLst>
          </p:cNvPr>
          <p:cNvSpPr txBox="1"/>
          <p:nvPr/>
        </p:nvSpPr>
        <p:spPr>
          <a:xfrm>
            <a:off x="7214233" y="3510540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90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F992F-DC52-8641-B694-2037734482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CEC35-EE2D-ED47-AAD3-B075A6518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92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DB46B-26B0-8846-909D-9DA4D57B2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Exploring Flux</a:t>
            </a:r>
            <a:br>
              <a:rPr lang="en-US" sz="2800" dirty="0"/>
            </a:br>
            <a:r>
              <a:rPr lang="en-US" dirty="0"/>
              <a:t>Joining Time Series</a:t>
            </a:r>
          </a:p>
        </p:txBody>
      </p:sp>
    </p:spTree>
    <p:extLst>
      <p:ext uri="{BB962C8B-B14F-4D97-AF65-F5344CB8AC3E}">
        <p14:creationId xmlns:p14="http://schemas.microsoft.com/office/powerpoint/2010/main" val="361513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662">
            <a:extLst>
              <a:ext uri="{FF2B5EF4-FFF2-40B4-BE49-F238E27FC236}">
                <a16:creationId xmlns:a16="http://schemas.microsoft.com/office/drawing/2014/main" id="{862D0959-CB7E-BB4C-826A-C6FA26D354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7871" y="1265686"/>
            <a:ext cx="1664786" cy="3037075"/>
          </a:xfrm>
          <a:prstGeom prst="rect">
            <a:avLst/>
          </a:prstGeom>
          <a:solidFill>
            <a:schemeClr val="accent4">
              <a:alpha val="42000"/>
            </a:schemeClr>
          </a:solidFill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006D7B-6325-9C4A-AB16-3A4B9128B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synchronize them with a tumbling window?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CC24A8A-BC89-4445-A53D-153C4F49919B}"/>
              </a:ext>
            </a:extLst>
          </p:cNvPr>
          <p:cNvCxnSpPr/>
          <p:nvPr/>
        </p:nvCxnSpPr>
        <p:spPr>
          <a:xfrm>
            <a:off x="666572" y="238427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5AC7D19-90B7-1742-A634-5910BEE8DE2D}"/>
              </a:ext>
            </a:extLst>
          </p:cNvPr>
          <p:cNvCxnSpPr/>
          <p:nvPr/>
        </p:nvCxnSpPr>
        <p:spPr>
          <a:xfrm>
            <a:off x="666572" y="389376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142963A-B8F7-9A40-A6AB-FD64A601006E}"/>
              </a:ext>
            </a:extLst>
          </p:cNvPr>
          <p:cNvSpPr txBox="1"/>
          <p:nvPr/>
        </p:nvSpPr>
        <p:spPr>
          <a:xfrm>
            <a:off x="808158" y="24093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00:00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CF3079-1845-9C48-8794-8B3476A65A94}"/>
              </a:ext>
            </a:extLst>
          </p:cNvPr>
          <p:cNvSpPr/>
          <p:nvPr/>
        </p:nvSpPr>
        <p:spPr>
          <a:xfrm>
            <a:off x="2409682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01:00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6211CA-4D65-CD40-ADF4-07559FD251BB}"/>
              </a:ext>
            </a:extLst>
          </p:cNvPr>
          <p:cNvSpPr/>
          <p:nvPr/>
        </p:nvSpPr>
        <p:spPr>
          <a:xfrm>
            <a:off x="401120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02:00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91F2B0-2730-C848-8ED7-D3064B237F13}"/>
              </a:ext>
            </a:extLst>
          </p:cNvPr>
          <p:cNvSpPr/>
          <p:nvPr/>
        </p:nvSpPr>
        <p:spPr>
          <a:xfrm>
            <a:off x="5612731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03:00</a:t>
            </a: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6D0736-8F3B-3D46-A2CE-FCEEEBBD850A}"/>
              </a:ext>
            </a:extLst>
          </p:cNvPr>
          <p:cNvSpPr/>
          <p:nvPr/>
        </p:nvSpPr>
        <p:spPr>
          <a:xfrm>
            <a:off x="7214256" y="2409380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04:00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0E7D2F0-CC2F-3D4C-B7BC-8E83D16A2D9A}"/>
              </a:ext>
            </a:extLst>
          </p:cNvPr>
          <p:cNvCxnSpPr>
            <a:cxnSpLocks/>
            <a:stCxn id="10" idx="0"/>
            <a:endCxn id="20" idx="4"/>
          </p:cNvCxnSpPr>
          <p:nvPr/>
        </p:nvCxnSpPr>
        <p:spPr>
          <a:xfrm flipV="1">
            <a:off x="1124110" y="1674976"/>
            <a:ext cx="2099" cy="73440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A9DB103-FFAF-654B-8DE9-2A0264D45111}"/>
              </a:ext>
            </a:extLst>
          </p:cNvPr>
          <p:cNvCxnSpPr>
            <a:cxnSpLocks/>
            <a:stCxn id="11" idx="0"/>
            <a:endCxn id="21" idx="4"/>
          </p:cNvCxnSpPr>
          <p:nvPr/>
        </p:nvCxnSpPr>
        <p:spPr>
          <a:xfrm flipH="1" flipV="1">
            <a:off x="2717540" y="1446091"/>
            <a:ext cx="8094" cy="96328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E5C977A-3ECA-274D-8098-5064651A90BE}"/>
              </a:ext>
            </a:extLst>
          </p:cNvPr>
          <p:cNvCxnSpPr>
            <a:cxnSpLocks/>
            <a:stCxn id="12" idx="0"/>
            <a:endCxn id="22" idx="4"/>
          </p:cNvCxnSpPr>
          <p:nvPr/>
        </p:nvCxnSpPr>
        <p:spPr>
          <a:xfrm flipH="1" flipV="1">
            <a:off x="4315561" y="1897697"/>
            <a:ext cx="11597" cy="51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09E1AB-E560-7043-B8A7-55CA46D14D62}"/>
              </a:ext>
            </a:extLst>
          </p:cNvPr>
          <p:cNvCxnSpPr>
            <a:cxnSpLocks/>
            <a:stCxn id="13" idx="0"/>
            <a:endCxn id="23" idx="4"/>
          </p:cNvCxnSpPr>
          <p:nvPr/>
        </p:nvCxnSpPr>
        <p:spPr>
          <a:xfrm flipH="1" flipV="1">
            <a:off x="5927912" y="1904816"/>
            <a:ext cx="771" cy="50456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D77AC8A-2151-204E-8627-A8DCE581C90C}"/>
              </a:ext>
            </a:extLst>
          </p:cNvPr>
          <p:cNvCxnSpPr>
            <a:cxnSpLocks/>
            <a:stCxn id="14" idx="0"/>
            <a:endCxn id="24" idx="4"/>
          </p:cNvCxnSpPr>
          <p:nvPr/>
        </p:nvCxnSpPr>
        <p:spPr>
          <a:xfrm flipH="1" flipV="1">
            <a:off x="7525241" y="1807697"/>
            <a:ext cx="4967" cy="60168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5D2BA1D5-B54F-9B4E-B3F3-3F8F7844A8A4}"/>
              </a:ext>
            </a:extLst>
          </p:cNvPr>
          <p:cNvSpPr/>
          <p:nvPr/>
        </p:nvSpPr>
        <p:spPr>
          <a:xfrm>
            <a:off x="1083480" y="158795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7F35CF4-4F17-1C41-A3EB-4BF5C68B5E4C}"/>
              </a:ext>
            </a:extLst>
          </p:cNvPr>
          <p:cNvSpPr/>
          <p:nvPr/>
        </p:nvSpPr>
        <p:spPr>
          <a:xfrm>
            <a:off x="2674811" y="1359070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977A26D-4C5A-5745-9523-E520A3E62888}"/>
              </a:ext>
            </a:extLst>
          </p:cNvPr>
          <p:cNvSpPr/>
          <p:nvPr/>
        </p:nvSpPr>
        <p:spPr>
          <a:xfrm>
            <a:off x="4272832" y="181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BDFF638-F2FE-4D4E-9E6D-D3A631581E1E}"/>
              </a:ext>
            </a:extLst>
          </p:cNvPr>
          <p:cNvSpPr/>
          <p:nvPr/>
        </p:nvSpPr>
        <p:spPr>
          <a:xfrm>
            <a:off x="5885183" y="181779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C71AB47-16DB-8246-B949-17CDFF52CD98}"/>
              </a:ext>
            </a:extLst>
          </p:cNvPr>
          <p:cNvSpPr/>
          <p:nvPr/>
        </p:nvSpPr>
        <p:spPr>
          <a:xfrm>
            <a:off x="7482512" y="1720676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2F52F9-797A-724D-8E4A-93481EE1060F}"/>
              </a:ext>
            </a:extLst>
          </p:cNvPr>
          <p:cNvSpPr txBox="1"/>
          <p:nvPr/>
        </p:nvSpPr>
        <p:spPr>
          <a:xfrm>
            <a:off x="1142889" y="147566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290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4F704C-B9F1-B043-A663-30FB731B96FB}"/>
              </a:ext>
            </a:extLst>
          </p:cNvPr>
          <p:cNvSpPr txBox="1"/>
          <p:nvPr/>
        </p:nvSpPr>
        <p:spPr>
          <a:xfrm>
            <a:off x="2739841" y="1248691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305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07E7EF-5192-DD48-BE87-C41BD3C38B38}"/>
              </a:ext>
            </a:extLst>
          </p:cNvPr>
          <p:cNvSpPr txBox="1"/>
          <p:nvPr/>
        </p:nvSpPr>
        <p:spPr>
          <a:xfrm>
            <a:off x="5954848" y="1699646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A28B7A-7E3B-0543-A3F9-22DD30863448}"/>
              </a:ext>
            </a:extLst>
          </p:cNvPr>
          <p:cNvSpPr txBox="1"/>
          <p:nvPr/>
        </p:nvSpPr>
        <p:spPr>
          <a:xfrm>
            <a:off x="4372103" y="170029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D49C5F-5522-554B-8EAE-7DC2273B1054}"/>
              </a:ext>
            </a:extLst>
          </p:cNvPr>
          <p:cNvSpPr txBox="1"/>
          <p:nvPr/>
        </p:nvSpPr>
        <p:spPr>
          <a:xfrm>
            <a:off x="7582991" y="148790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285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9647A7C-1F74-BD47-8836-CEA1AF7FB66A}"/>
              </a:ext>
            </a:extLst>
          </p:cNvPr>
          <p:cNvGrpSpPr/>
          <p:nvPr/>
        </p:nvGrpSpPr>
        <p:grpSpPr>
          <a:xfrm>
            <a:off x="1261909" y="3171926"/>
            <a:ext cx="631904" cy="1065405"/>
            <a:chOff x="1261909" y="3171926"/>
            <a:chExt cx="631904" cy="106540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E08676D-38DA-D746-B760-3382F4832922}"/>
                </a:ext>
              </a:extLst>
            </p:cNvPr>
            <p:cNvSpPr txBox="1"/>
            <p:nvPr/>
          </p:nvSpPr>
          <p:spPr>
            <a:xfrm>
              <a:off x="1261909" y="3929554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00:15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F95B23C-AA67-5B48-94FA-A17157A44C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7861" y="3258947"/>
              <a:ext cx="2099" cy="670607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26BD1BE7-C956-8049-80B4-DA650D90F8D3}"/>
                </a:ext>
              </a:extLst>
            </p:cNvPr>
            <p:cNvSpPr/>
            <p:nvPr/>
          </p:nvSpPr>
          <p:spPr>
            <a:xfrm>
              <a:off x="1537231" y="317192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15B44B3-FD9B-DF41-8B89-0640249AB654}"/>
              </a:ext>
            </a:extLst>
          </p:cNvPr>
          <p:cNvGrpSpPr/>
          <p:nvPr/>
        </p:nvGrpSpPr>
        <p:grpSpPr>
          <a:xfrm>
            <a:off x="2863433" y="2879244"/>
            <a:ext cx="631904" cy="1358087"/>
            <a:chOff x="2863433" y="2879244"/>
            <a:chExt cx="631904" cy="1358087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E4D7827-9A51-724E-AE40-0C4DCD7BDCEF}"/>
                </a:ext>
              </a:extLst>
            </p:cNvPr>
            <p:cNvSpPr/>
            <p:nvPr/>
          </p:nvSpPr>
          <p:spPr>
            <a:xfrm>
              <a:off x="2863433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01:15</a:t>
              </a:r>
              <a:endParaRPr lang="en-GB" dirty="0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7A289E0-4316-5442-AC10-AD08361EDCE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71291" y="2966265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B581809-6423-8642-97C6-2E5FFC7EBDB7}"/>
                </a:ext>
              </a:extLst>
            </p:cNvPr>
            <p:cNvSpPr/>
            <p:nvPr/>
          </p:nvSpPr>
          <p:spPr>
            <a:xfrm>
              <a:off x="3128562" y="2879244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1D84931-F63B-A54E-B501-AFCA44434617}"/>
              </a:ext>
            </a:extLst>
          </p:cNvPr>
          <p:cNvGrpSpPr/>
          <p:nvPr/>
        </p:nvGrpSpPr>
        <p:grpSpPr>
          <a:xfrm>
            <a:off x="4464957" y="3086299"/>
            <a:ext cx="631904" cy="1151032"/>
            <a:chOff x="4464957" y="3086299"/>
            <a:chExt cx="631904" cy="1151032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D728740-5594-1448-ADD9-FE3ACC99434E}"/>
                </a:ext>
              </a:extLst>
            </p:cNvPr>
            <p:cNvSpPr/>
            <p:nvPr/>
          </p:nvSpPr>
          <p:spPr>
            <a:xfrm>
              <a:off x="446495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02:15</a:t>
              </a:r>
              <a:endParaRPr lang="en-GB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378196F-4A57-1A4A-B9D6-5593F5831D2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9312" y="3173320"/>
              <a:ext cx="11597" cy="75623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7713A08-58A6-F147-A725-7AD3ED5525E0}"/>
                </a:ext>
              </a:extLst>
            </p:cNvPr>
            <p:cNvSpPr/>
            <p:nvPr/>
          </p:nvSpPr>
          <p:spPr>
            <a:xfrm>
              <a:off x="4726583" y="308629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5084187-6E40-B74B-B135-8D987B9012DD}"/>
              </a:ext>
            </a:extLst>
          </p:cNvPr>
          <p:cNvGrpSpPr/>
          <p:nvPr/>
        </p:nvGrpSpPr>
        <p:grpSpPr>
          <a:xfrm>
            <a:off x="6066481" y="3476198"/>
            <a:ext cx="631904" cy="761133"/>
            <a:chOff x="6066482" y="3476198"/>
            <a:chExt cx="631904" cy="761133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E9A5682-240F-3B49-A0FD-C102C8AE5835}"/>
                </a:ext>
              </a:extLst>
            </p:cNvPr>
            <p:cNvSpPr/>
            <p:nvPr/>
          </p:nvSpPr>
          <p:spPr>
            <a:xfrm>
              <a:off x="6066482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03:15</a:t>
              </a:r>
              <a:endParaRPr lang="en-GB" dirty="0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ED8E8DA-FFD4-2442-9E88-8492704F574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81663" y="3563219"/>
              <a:ext cx="771" cy="366335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1F5DBE3-94E2-D644-865E-05AB511377C5}"/>
                </a:ext>
              </a:extLst>
            </p:cNvPr>
            <p:cNvSpPr/>
            <p:nvPr/>
          </p:nvSpPr>
          <p:spPr>
            <a:xfrm>
              <a:off x="6338934" y="3476198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8729FE2-F022-E84C-A88C-489D74A0419C}"/>
              </a:ext>
            </a:extLst>
          </p:cNvPr>
          <p:cNvGrpSpPr/>
          <p:nvPr/>
        </p:nvGrpSpPr>
        <p:grpSpPr>
          <a:xfrm>
            <a:off x="7668007" y="3272749"/>
            <a:ext cx="631904" cy="964582"/>
            <a:chOff x="7668007" y="3272749"/>
            <a:chExt cx="631904" cy="964582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113D66F-ADB1-B14B-BABA-41B49F4896B3}"/>
                </a:ext>
              </a:extLst>
            </p:cNvPr>
            <p:cNvSpPr/>
            <p:nvPr/>
          </p:nvSpPr>
          <p:spPr>
            <a:xfrm>
              <a:off x="766800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04:15</a:t>
              </a:r>
              <a:endParaRPr lang="en-GB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DBD77F2-35F7-BF4B-ABA0-87609BF450A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78992" y="3359770"/>
              <a:ext cx="4967" cy="56978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842D635-FBCE-2244-BAC4-6FFA9953FF39}"/>
                </a:ext>
              </a:extLst>
            </p:cNvPr>
            <p:cNvSpPr/>
            <p:nvPr/>
          </p:nvSpPr>
          <p:spPr>
            <a:xfrm>
              <a:off x="7936263" y="327274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62DDCD5-79C2-9447-8092-09EF0B05D369}"/>
              </a:ext>
            </a:extLst>
          </p:cNvPr>
          <p:cNvSpPr txBox="1"/>
          <p:nvPr/>
        </p:nvSpPr>
        <p:spPr>
          <a:xfrm>
            <a:off x="1596640" y="2995838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EDF0475-DAC8-0F44-B53F-96FB6019251F}"/>
              </a:ext>
            </a:extLst>
          </p:cNvPr>
          <p:cNvSpPr txBox="1"/>
          <p:nvPr/>
        </p:nvSpPr>
        <p:spPr>
          <a:xfrm>
            <a:off x="3193592" y="2768865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EDB8A6F-B492-CB44-B8FF-2CFF92B45FB8}"/>
              </a:ext>
            </a:extLst>
          </p:cNvPr>
          <p:cNvSpPr txBox="1"/>
          <p:nvPr/>
        </p:nvSpPr>
        <p:spPr>
          <a:xfrm>
            <a:off x="6408875" y="3367663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95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97799E3-9397-6041-B30C-D72D1D3E6CEF}"/>
              </a:ext>
            </a:extLst>
          </p:cNvPr>
          <p:cNvSpPr txBox="1"/>
          <p:nvPr/>
        </p:nvSpPr>
        <p:spPr>
          <a:xfrm>
            <a:off x="4825380" y="2988543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33F0615-6FA2-E64E-98C1-BA249C4D2154}"/>
              </a:ext>
            </a:extLst>
          </p:cNvPr>
          <p:cNvSpPr txBox="1"/>
          <p:nvPr/>
        </p:nvSpPr>
        <p:spPr>
          <a:xfrm>
            <a:off x="8033185" y="316780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100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F17C2-AAF6-EE41-82BA-59EF05E43F36}"/>
              </a:ext>
            </a:extLst>
          </p:cNvPr>
          <p:cNvSpPr/>
          <p:nvPr/>
        </p:nvSpPr>
        <p:spPr>
          <a:xfrm>
            <a:off x="282877" y="1660330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S1</a:t>
            </a:r>
            <a:endParaRPr lang="en-GB" b="1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B80C79D-C4C3-A949-88C6-3004740DB56A}"/>
              </a:ext>
            </a:extLst>
          </p:cNvPr>
          <p:cNvSpPr/>
          <p:nvPr/>
        </p:nvSpPr>
        <p:spPr>
          <a:xfrm>
            <a:off x="331141" y="3173275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S2</a:t>
            </a:r>
            <a:endParaRPr lang="en-GB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0E7A2C-9042-4F44-976A-3E6041A05403}"/>
              </a:ext>
            </a:extLst>
          </p:cNvPr>
          <p:cNvSpPr txBox="1"/>
          <p:nvPr/>
        </p:nvSpPr>
        <p:spPr>
          <a:xfrm>
            <a:off x="146904" y="4373598"/>
            <a:ext cx="8787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NOTE: S1 and S2 are not synchronized: metrics do not occur nor at the same to nor rate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16BBCD3-277E-9F45-A75F-BE2D1568AE0C}"/>
              </a:ext>
            </a:extLst>
          </p:cNvPr>
          <p:cNvGrpSpPr/>
          <p:nvPr/>
        </p:nvGrpSpPr>
        <p:grpSpPr>
          <a:xfrm>
            <a:off x="2062671" y="3010262"/>
            <a:ext cx="631904" cy="1196037"/>
            <a:chOff x="2033830" y="3010262"/>
            <a:chExt cx="631904" cy="1196037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A913AC-7BD6-364D-95C1-FB040794014E}"/>
                </a:ext>
              </a:extLst>
            </p:cNvPr>
            <p:cNvSpPr txBox="1"/>
            <p:nvPr/>
          </p:nvSpPr>
          <p:spPr>
            <a:xfrm>
              <a:off x="2033830" y="3898522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00:45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27FA34A-CC4C-EA4C-9068-7BA7F5458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49782" y="3128315"/>
              <a:ext cx="2099" cy="80123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AD9F4A1-5458-9C4E-B4F8-BFE71D3C1208}"/>
                </a:ext>
              </a:extLst>
            </p:cNvPr>
            <p:cNvSpPr/>
            <p:nvPr/>
          </p:nvSpPr>
          <p:spPr>
            <a:xfrm>
              <a:off x="2309152" y="3010262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35A6E401-A877-3B49-A096-D82B7628EBD9}"/>
              </a:ext>
            </a:extLst>
          </p:cNvPr>
          <p:cNvSpPr txBox="1"/>
          <p:nvPr/>
        </p:nvSpPr>
        <p:spPr>
          <a:xfrm>
            <a:off x="2411093" y="292126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F297030-FCF6-EF4F-B34F-52DE36676A29}"/>
              </a:ext>
            </a:extLst>
          </p:cNvPr>
          <p:cNvGrpSpPr/>
          <p:nvPr/>
        </p:nvGrpSpPr>
        <p:grpSpPr>
          <a:xfrm>
            <a:off x="3664195" y="2960925"/>
            <a:ext cx="631904" cy="1270999"/>
            <a:chOff x="3625625" y="2960925"/>
            <a:chExt cx="631904" cy="1270999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5530428-8389-9646-881E-59109494A316}"/>
                </a:ext>
              </a:extLst>
            </p:cNvPr>
            <p:cNvSpPr/>
            <p:nvPr/>
          </p:nvSpPr>
          <p:spPr>
            <a:xfrm>
              <a:off x="3625625" y="3924147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01:45</a:t>
              </a:r>
              <a:endParaRPr lang="en-GB" dirty="0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CC5C857-DDA8-C54F-B998-EDB7984959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33483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BAEA54A-680C-6549-8AB9-90C372E37617}"/>
                </a:ext>
              </a:extLst>
            </p:cNvPr>
            <p:cNvSpPr/>
            <p:nvPr/>
          </p:nvSpPr>
          <p:spPr>
            <a:xfrm>
              <a:off x="3890754" y="296092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2E54C889-7A93-4044-B74A-1D682E658E54}"/>
              </a:ext>
            </a:extLst>
          </p:cNvPr>
          <p:cNvSpPr txBox="1"/>
          <p:nvPr/>
        </p:nvSpPr>
        <p:spPr>
          <a:xfrm>
            <a:off x="3998316" y="286143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A1D833E-F19A-3649-BFED-09C7A90BF658}"/>
              </a:ext>
            </a:extLst>
          </p:cNvPr>
          <p:cNvGrpSpPr/>
          <p:nvPr/>
        </p:nvGrpSpPr>
        <p:grpSpPr>
          <a:xfrm>
            <a:off x="5265719" y="2946007"/>
            <a:ext cx="631904" cy="1270999"/>
            <a:chOff x="5238059" y="2946007"/>
            <a:chExt cx="631904" cy="127099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8AD39173-732F-9342-BB0D-FC7D15691D86}"/>
                </a:ext>
              </a:extLst>
            </p:cNvPr>
            <p:cNvSpPr/>
            <p:nvPr/>
          </p:nvSpPr>
          <p:spPr>
            <a:xfrm>
              <a:off x="5238059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02:45</a:t>
              </a:r>
              <a:endParaRPr lang="en-GB" dirty="0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2030FC0-D650-0E47-A2B7-99B179779B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45917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525804F-F6B8-C14C-8222-898DB09B0713}"/>
                </a:ext>
              </a:extLst>
            </p:cNvPr>
            <p:cNvSpPr/>
            <p:nvPr/>
          </p:nvSpPr>
          <p:spPr>
            <a:xfrm>
              <a:off x="5503188" y="2946007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D56E28A0-2BEB-0F41-8A6B-47E5CE262371}"/>
              </a:ext>
            </a:extLst>
          </p:cNvPr>
          <p:cNvSpPr txBox="1"/>
          <p:nvPr/>
        </p:nvSpPr>
        <p:spPr>
          <a:xfrm>
            <a:off x="5568218" y="284651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602A2A4-1825-0843-99BB-D169349F74BF}"/>
              </a:ext>
            </a:extLst>
          </p:cNvPr>
          <p:cNvGrpSpPr/>
          <p:nvPr/>
        </p:nvGrpSpPr>
        <p:grpSpPr>
          <a:xfrm>
            <a:off x="6867243" y="3631805"/>
            <a:ext cx="631904" cy="585201"/>
            <a:chOff x="6862808" y="3631805"/>
            <a:chExt cx="631904" cy="585201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BC57ABF-B6E7-874E-875C-7D304D7A201C}"/>
                </a:ext>
              </a:extLst>
            </p:cNvPr>
            <p:cNvSpPr/>
            <p:nvPr/>
          </p:nvSpPr>
          <p:spPr>
            <a:xfrm>
              <a:off x="6862808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03:45</a:t>
              </a:r>
              <a:endParaRPr lang="en-GB" dirty="0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D13AEE3-438D-F348-85AB-E12D8B96D9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0666" y="3739151"/>
              <a:ext cx="8094" cy="19040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904C691-AAE4-2247-9A49-4BB4CC2313AE}"/>
                </a:ext>
              </a:extLst>
            </p:cNvPr>
            <p:cNvSpPr/>
            <p:nvPr/>
          </p:nvSpPr>
          <p:spPr>
            <a:xfrm>
              <a:off x="7127937" y="363180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00D27E69-96D2-F544-BFF1-5084B59D10F8}"/>
              </a:ext>
            </a:extLst>
          </p:cNvPr>
          <p:cNvSpPr txBox="1"/>
          <p:nvPr/>
        </p:nvSpPr>
        <p:spPr>
          <a:xfrm>
            <a:off x="7214233" y="3510540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90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2269EF-B20E-ED4D-AAF2-672B7C450B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3B105-5C55-624E-9057-56966B2917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8225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F66A-C5C7-DA45-8F4A-5C91192A8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Here we go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8C4F08-BBDA-9A46-8E24-445DAAA99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8542236" cy="3391161"/>
          </a:xfrm>
        </p:spPr>
        <p:txBody>
          <a:bodyPr>
            <a:normAutofit fontScale="70000" lnSpcReduction="20000"/>
          </a:bodyPr>
          <a:lstStyle/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temp = from(bucket: "training")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  |&gt; range(start: 2020-04-30T10:00:00Z, stop: 2020-04-30T10:05:00Z)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  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r._measurement</a:t>
            </a:r>
            <a:r>
              <a:rPr lang="en-GB" dirty="0">
                <a:latin typeface="Courier" pitchFamily="2" charset="0"/>
              </a:rPr>
              <a:t> == "</a:t>
            </a:r>
            <a:r>
              <a:rPr lang="en-GB" dirty="0" err="1">
                <a:latin typeface="Courier" pitchFamily="2" charset="0"/>
              </a:rPr>
              <a:t>iot</a:t>
            </a:r>
            <a:r>
              <a:rPr lang="en-GB" dirty="0">
                <a:latin typeface="Courier" pitchFamily="2" charset="0"/>
              </a:rPr>
              <a:t>-oven")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  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r._field</a:t>
            </a:r>
            <a:r>
              <a:rPr lang="en-GB" dirty="0">
                <a:latin typeface="Courier" pitchFamily="2" charset="0"/>
              </a:rPr>
              <a:t> == "temperature")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tempS1 = temp 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r.sensor</a:t>
            </a:r>
            <a:r>
              <a:rPr lang="en-GB" dirty="0">
                <a:latin typeface="Courier" pitchFamily="2" charset="0"/>
              </a:rPr>
              <a:t> == "S1")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              |&gt;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aggregate</a:t>
            </a:r>
            <a:r>
              <a:rPr lang="en-GB" dirty="0" err="1">
                <a:solidFill>
                  <a:schemeClr val="accent4"/>
                </a:solidFill>
                <a:latin typeface="Courier" pitchFamily="2" charset="0"/>
              </a:rPr>
              <a:t>Window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(every: 60s,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fn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: mean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)</a:t>
            </a:r>
            <a:endParaRPr lang="en-GB" dirty="0">
              <a:latin typeface="Courier" pitchFamily="2" charset="0"/>
            </a:endParaRP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tempS2 = temp 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r.sensor</a:t>
            </a:r>
            <a:r>
              <a:rPr lang="en-GB" dirty="0">
                <a:latin typeface="Courier" pitchFamily="2" charset="0"/>
              </a:rPr>
              <a:t> == "S2")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              |&gt;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aggregate</a:t>
            </a:r>
            <a:r>
              <a:rPr lang="en-GB" dirty="0" err="1">
                <a:solidFill>
                  <a:schemeClr val="accent4"/>
                </a:solidFill>
                <a:latin typeface="Courier" pitchFamily="2" charset="0"/>
              </a:rPr>
              <a:t>Window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(every: 60s,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fn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: mean</a:t>
            </a:r>
            <a:r>
              <a:rPr lang="en-GB" dirty="0">
                <a:solidFill>
                  <a:schemeClr val="accent4"/>
                </a:solidFill>
                <a:latin typeface="Courier" pitchFamily="2" charset="0"/>
              </a:rPr>
              <a:t>)</a:t>
            </a:r>
            <a:endParaRPr lang="en-GB" dirty="0">
              <a:latin typeface="Courier" pitchFamily="2" charset="0"/>
            </a:endParaRPr>
          </a:p>
          <a:p>
            <a:pPr marL="95250" indent="0">
              <a:buNone/>
            </a:pPr>
            <a:r>
              <a:rPr lang="en-GB" dirty="0" err="1">
                <a:latin typeface="Courier" pitchFamily="2" charset="0"/>
              </a:rPr>
              <a:t>temp_join</a:t>
            </a:r>
            <a:r>
              <a:rPr lang="en-GB" dirty="0">
                <a:latin typeface="Courier" pitchFamily="2" charset="0"/>
              </a:rPr>
              <a:t> = join(  tables: {s1:tempS1, s2: tempS2},  on: ["_time"] ) </a:t>
            </a:r>
            <a:endParaRPr lang="en-GB" b="1" dirty="0">
              <a:solidFill>
                <a:schemeClr val="accent5"/>
              </a:solidFill>
              <a:latin typeface="Courier" pitchFamily="2" charset="0"/>
            </a:endParaRPr>
          </a:p>
          <a:p>
            <a:pPr marL="95250" indent="0">
              <a:buNone/>
            </a:pPr>
            <a:r>
              <a:rPr lang="en-GB" dirty="0" err="1">
                <a:latin typeface="Courier" pitchFamily="2" charset="0"/>
              </a:rPr>
              <a:t>temp_join</a:t>
            </a:r>
            <a:r>
              <a:rPr lang="en-GB" dirty="0">
                <a:latin typeface="Courier" pitchFamily="2" charset="0"/>
              </a:rPr>
              <a:t> |&gt; map(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({ _time: </a:t>
            </a:r>
            <a:r>
              <a:rPr lang="en-GB" dirty="0" err="1">
                <a:latin typeface="Courier" pitchFamily="2" charset="0"/>
              </a:rPr>
              <a:t>r._time</a:t>
            </a:r>
            <a:r>
              <a:rPr lang="en-GB" dirty="0">
                <a:latin typeface="Courier" pitchFamily="2" charset="0"/>
              </a:rPr>
              <a:t>,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                          _value: r._value_s1 - r._value_s2 }))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CA1C4-13C8-CE47-B94B-B6CB0DCFC2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459A0-00C6-AD45-B52C-8DF3FD06D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416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5E928-3FCF-D64B-A1E9-D575D230B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 works!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8C6777-5149-3646-A929-A9D58635DE7F}"/>
              </a:ext>
            </a:extLst>
          </p:cNvPr>
          <p:cNvSpPr txBox="1"/>
          <p:nvPr/>
        </p:nvSpPr>
        <p:spPr>
          <a:xfrm>
            <a:off x="2717650" y="207265"/>
            <a:ext cx="3659976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700" dirty="0">
                <a:solidFill>
                  <a:schemeClr val="accent1"/>
                </a:solidFill>
              </a:rPr>
              <a:t>:-)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5EDECD-0C84-C647-8F45-E0FA6580DA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5B07B-392F-5F4E-953A-54F25F20D5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5169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EB346-526D-7144-A6AB-01ADADCF7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point: </a:t>
            </a:r>
            <a:r>
              <a:rPr lang="en-US" dirty="0">
                <a:solidFill>
                  <a:schemeClr val="accent4"/>
                </a:solidFill>
              </a:rPr>
              <a:t>tumbling windows </a:t>
            </a:r>
            <a:r>
              <a:rPr lang="en-US" dirty="0"/>
              <a:t>also synchronize </a:t>
            </a:r>
            <a:r>
              <a:rPr lang="en-US" dirty="0">
                <a:solidFill>
                  <a:schemeClr val="accent2"/>
                </a:solidFill>
              </a:rPr>
              <a:t>events</a:t>
            </a:r>
            <a:r>
              <a:rPr lang="en-US" dirty="0"/>
              <a:t>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6F14066-B343-3440-BDDD-8C1E380574A9}"/>
              </a:ext>
            </a:extLst>
          </p:cNvPr>
          <p:cNvCxnSpPr/>
          <p:nvPr/>
        </p:nvCxnSpPr>
        <p:spPr>
          <a:xfrm>
            <a:off x="666572" y="238427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35D2482-A62E-6546-8FB3-94795BB002DC}"/>
              </a:ext>
            </a:extLst>
          </p:cNvPr>
          <p:cNvCxnSpPr/>
          <p:nvPr/>
        </p:nvCxnSpPr>
        <p:spPr>
          <a:xfrm>
            <a:off x="666572" y="389376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2E29E4-0340-494C-ABC5-23CDCCBD2826}"/>
              </a:ext>
            </a:extLst>
          </p:cNvPr>
          <p:cNvCxnSpPr>
            <a:cxnSpLocks/>
            <a:stCxn id="8" idx="0"/>
            <a:endCxn id="18" idx="4"/>
          </p:cNvCxnSpPr>
          <p:nvPr/>
        </p:nvCxnSpPr>
        <p:spPr>
          <a:xfrm flipV="1">
            <a:off x="1124110" y="1674976"/>
            <a:ext cx="2099" cy="73440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>
            <a:extLst>
              <a:ext uri="{FF2B5EF4-FFF2-40B4-BE49-F238E27FC236}">
                <a16:creationId xmlns:a16="http://schemas.microsoft.com/office/drawing/2014/main" id="{441401AA-DB7F-8E45-863D-E0DF40C2BF19}"/>
              </a:ext>
            </a:extLst>
          </p:cNvPr>
          <p:cNvGrpSpPr/>
          <p:nvPr/>
        </p:nvGrpSpPr>
        <p:grpSpPr>
          <a:xfrm>
            <a:off x="808158" y="1587955"/>
            <a:ext cx="631904" cy="1129202"/>
            <a:chOff x="808158" y="1587955"/>
            <a:chExt cx="631904" cy="112920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BEFCD0-C118-4041-B9FF-B603AC518A44}"/>
                </a:ext>
              </a:extLst>
            </p:cNvPr>
            <p:cNvSpPr txBox="1"/>
            <p:nvPr/>
          </p:nvSpPr>
          <p:spPr>
            <a:xfrm>
              <a:off x="808158" y="2409380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00:09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7035C08-51B5-7A40-A669-4C1C43FB4290}"/>
                </a:ext>
              </a:extLst>
            </p:cNvPr>
            <p:cNvSpPr/>
            <p:nvPr/>
          </p:nvSpPr>
          <p:spPr>
            <a:xfrm>
              <a:off x="1083480" y="158795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5EF56FE-18DE-8F42-B85E-B2C08D6EFB16}"/>
              </a:ext>
            </a:extLst>
          </p:cNvPr>
          <p:cNvGrpSpPr/>
          <p:nvPr/>
        </p:nvGrpSpPr>
        <p:grpSpPr>
          <a:xfrm>
            <a:off x="2495026" y="1359070"/>
            <a:ext cx="631904" cy="1358087"/>
            <a:chOff x="2409682" y="1359070"/>
            <a:chExt cx="631904" cy="135808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2A4D9-6942-DF48-ABCE-ECB5F16092B2}"/>
                </a:ext>
              </a:extLst>
            </p:cNvPr>
            <p:cNvSpPr/>
            <p:nvPr/>
          </p:nvSpPr>
          <p:spPr>
            <a:xfrm>
              <a:off x="2409682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01:06</a:t>
              </a:r>
              <a:endParaRPr lang="en-GB" dirty="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A8932F5-687E-4843-AFAD-42E968270EF6}"/>
                </a:ext>
              </a:extLst>
            </p:cNvPr>
            <p:cNvCxnSpPr>
              <a:cxnSpLocks/>
              <a:stCxn id="9" idx="0"/>
              <a:endCxn id="19" idx="4"/>
            </p:cNvCxnSpPr>
            <p:nvPr/>
          </p:nvCxnSpPr>
          <p:spPr>
            <a:xfrm flipH="1" flipV="1">
              <a:off x="2717540" y="1446091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B08E09C-BBFE-4C41-9CEF-8F92E3BB3A1F}"/>
                </a:ext>
              </a:extLst>
            </p:cNvPr>
            <p:cNvSpPr/>
            <p:nvPr/>
          </p:nvSpPr>
          <p:spPr>
            <a:xfrm>
              <a:off x="2674811" y="1359070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6AF108B3-E23B-A342-AC36-617648C9DDE5}"/>
              </a:ext>
            </a:extLst>
          </p:cNvPr>
          <p:cNvGrpSpPr/>
          <p:nvPr/>
        </p:nvGrpSpPr>
        <p:grpSpPr>
          <a:xfrm>
            <a:off x="3925862" y="1810676"/>
            <a:ext cx="631904" cy="906481"/>
            <a:chOff x="4011206" y="1810676"/>
            <a:chExt cx="631904" cy="90648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41B4334-E642-244D-8A92-9DEDBE64D198}"/>
                </a:ext>
              </a:extLst>
            </p:cNvPr>
            <p:cNvSpPr/>
            <p:nvPr/>
          </p:nvSpPr>
          <p:spPr>
            <a:xfrm>
              <a:off x="4011206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02:04</a:t>
              </a:r>
              <a:endParaRPr lang="en-GB" dirty="0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C2425C1-F337-6C4B-95B4-AF33D8084A91}"/>
                </a:ext>
              </a:extLst>
            </p:cNvPr>
            <p:cNvCxnSpPr>
              <a:cxnSpLocks/>
              <a:stCxn id="10" idx="0"/>
              <a:endCxn id="20" idx="4"/>
            </p:cNvCxnSpPr>
            <p:nvPr/>
          </p:nvCxnSpPr>
          <p:spPr>
            <a:xfrm flipH="1" flipV="1">
              <a:off x="4315561" y="1897697"/>
              <a:ext cx="11597" cy="51168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DC8C318-59A6-9A4D-AEAE-209214A32120}"/>
                </a:ext>
              </a:extLst>
            </p:cNvPr>
            <p:cNvSpPr/>
            <p:nvPr/>
          </p:nvSpPr>
          <p:spPr>
            <a:xfrm>
              <a:off x="4272832" y="181067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07CB301-3687-8E44-B89F-35ED6DA06EA3}"/>
              </a:ext>
            </a:extLst>
          </p:cNvPr>
          <p:cNvGrpSpPr/>
          <p:nvPr/>
        </p:nvGrpSpPr>
        <p:grpSpPr>
          <a:xfrm>
            <a:off x="5417659" y="1817795"/>
            <a:ext cx="631904" cy="899362"/>
            <a:chOff x="5612731" y="1817795"/>
            <a:chExt cx="631904" cy="89936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215042-9489-3145-87F5-005AAE2BE156}"/>
                </a:ext>
              </a:extLst>
            </p:cNvPr>
            <p:cNvSpPr/>
            <p:nvPr/>
          </p:nvSpPr>
          <p:spPr>
            <a:xfrm>
              <a:off x="5612731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03:02</a:t>
              </a:r>
              <a:endParaRPr lang="en-GB" dirty="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874DF80-B92A-7D43-A1B5-A931B17F5893}"/>
                </a:ext>
              </a:extLst>
            </p:cNvPr>
            <p:cNvCxnSpPr>
              <a:cxnSpLocks/>
              <a:stCxn id="11" idx="0"/>
              <a:endCxn id="21" idx="4"/>
            </p:cNvCxnSpPr>
            <p:nvPr/>
          </p:nvCxnSpPr>
          <p:spPr>
            <a:xfrm flipH="1" flipV="1">
              <a:off x="5927912" y="1904816"/>
              <a:ext cx="771" cy="50456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9EC44-D859-7543-A19F-9BE6A07E0751}"/>
                </a:ext>
              </a:extLst>
            </p:cNvPr>
            <p:cNvSpPr/>
            <p:nvPr/>
          </p:nvSpPr>
          <p:spPr>
            <a:xfrm>
              <a:off x="5885183" y="181779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18115EA-709C-4142-BE10-6662530AE928}"/>
              </a:ext>
            </a:extLst>
          </p:cNvPr>
          <p:cNvGrpSpPr/>
          <p:nvPr/>
        </p:nvGrpSpPr>
        <p:grpSpPr>
          <a:xfrm>
            <a:off x="7214256" y="1720676"/>
            <a:ext cx="631904" cy="996481"/>
            <a:chOff x="7214256" y="1720676"/>
            <a:chExt cx="631904" cy="99648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4ACFED-DDD6-0B46-9F76-1C77DA326E7B}"/>
                </a:ext>
              </a:extLst>
            </p:cNvPr>
            <p:cNvSpPr/>
            <p:nvPr/>
          </p:nvSpPr>
          <p:spPr>
            <a:xfrm>
              <a:off x="7214256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04:07</a:t>
              </a:r>
              <a:endParaRPr lang="en-GB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DF67D6C-ABA4-574D-92B9-62AF8044697F}"/>
                </a:ext>
              </a:extLst>
            </p:cNvPr>
            <p:cNvCxnSpPr>
              <a:cxnSpLocks/>
              <a:stCxn id="12" idx="0"/>
              <a:endCxn id="22" idx="4"/>
            </p:cNvCxnSpPr>
            <p:nvPr/>
          </p:nvCxnSpPr>
          <p:spPr>
            <a:xfrm flipH="1" flipV="1">
              <a:off x="7525241" y="1807697"/>
              <a:ext cx="4967" cy="60168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30FACAC-7550-4A4F-AFC7-AEE1904D829A}"/>
                </a:ext>
              </a:extLst>
            </p:cNvPr>
            <p:cNvSpPr/>
            <p:nvPr/>
          </p:nvSpPr>
          <p:spPr>
            <a:xfrm>
              <a:off x="7482512" y="172067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A0573C65-099F-1D41-8474-406BC7C8243C}"/>
              </a:ext>
            </a:extLst>
          </p:cNvPr>
          <p:cNvSpPr txBox="1"/>
          <p:nvPr/>
        </p:nvSpPr>
        <p:spPr>
          <a:xfrm>
            <a:off x="1142889" y="147566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290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59C833-FBD5-4340-8563-CB83E087D540}"/>
              </a:ext>
            </a:extLst>
          </p:cNvPr>
          <p:cNvSpPr txBox="1"/>
          <p:nvPr/>
        </p:nvSpPr>
        <p:spPr>
          <a:xfrm>
            <a:off x="2825185" y="1248691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305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6F79E1-8EA5-774D-B616-AA6CA4A8B725}"/>
              </a:ext>
            </a:extLst>
          </p:cNvPr>
          <p:cNvSpPr txBox="1"/>
          <p:nvPr/>
        </p:nvSpPr>
        <p:spPr>
          <a:xfrm>
            <a:off x="5759776" y="1699646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AECED8-EB91-B647-9181-966141E0EB44}"/>
              </a:ext>
            </a:extLst>
          </p:cNvPr>
          <p:cNvSpPr txBox="1"/>
          <p:nvPr/>
        </p:nvSpPr>
        <p:spPr>
          <a:xfrm>
            <a:off x="4286759" y="170029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C035E9A-73F8-634D-AFF8-E13D6B90D729}"/>
              </a:ext>
            </a:extLst>
          </p:cNvPr>
          <p:cNvSpPr txBox="1"/>
          <p:nvPr/>
        </p:nvSpPr>
        <p:spPr>
          <a:xfrm>
            <a:off x="7582991" y="148790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285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6CC6041-869D-024E-96B9-21104B972A74}"/>
              </a:ext>
            </a:extLst>
          </p:cNvPr>
          <p:cNvGrpSpPr/>
          <p:nvPr/>
        </p:nvGrpSpPr>
        <p:grpSpPr>
          <a:xfrm>
            <a:off x="1018069" y="3171926"/>
            <a:ext cx="631904" cy="1065405"/>
            <a:chOff x="1261909" y="3171926"/>
            <a:chExt cx="631904" cy="106540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E01B71B-0572-A948-A6AB-98B8FB7C9EF8}"/>
                </a:ext>
              </a:extLst>
            </p:cNvPr>
            <p:cNvSpPr txBox="1"/>
            <p:nvPr/>
          </p:nvSpPr>
          <p:spPr>
            <a:xfrm>
              <a:off x="1261909" y="3929554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00:12</a:t>
              </a: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29B6728-34A7-5746-AA95-E0BEC8A1C6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7861" y="3258947"/>
              <a:ext cx="2099" cy="670607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2D918B4-8810-154B-A80D-5BB1F54B17E9}"/>
                </a:ext>
              </a:extLst>
            </p:cNvPr>
            <p:cNvSpPr/>
            <p:nvPr/>
          </p:nvSpPr>
          <p:spPr>
            <a:xfrm>
              <a:off x="1537231" y="317192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568B13E-035C-3D44-8F3A-52A4B3C51F5E}"/>
              </a:ext>
            </a:extLst>
          </p:cNvPr>
          <p:cNvGrpSpPr/>
          <p:nvPr/>
        </p:nvGrpSpPr>
        <p:grpSpPr>
          <a:xfrm>
            <a:off x="3021929" y="2879244"/>
            <a:ext cx="631904" cy="1358087"/>
            <a:chOff x="2863433" y="2879244"/>
            <a:chExt cx="631904" cy="135808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A34E8CE-8D14-2244-88FC-F935845CE2D1}"/>
                </a:ext>
              </a:extLst>
            </p:cNvPr>
            <p:cNvSpPr/>
            <p:nvPr/>
          </p:nvSpPr>
          <p:spPr>
            <a:xfrm>
              <a:off x="2863433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01:21</a:t>
              </a:r>
              <a:endParaRPr lang="en-GB" dirty="0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FD69745-81FE-B34E-B662-7970E41EFC0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71291" y="2966265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628AE33-9B0D-3A43-BBCD-24EEB1D7A538}"/>
                </a:ext>
              </a:extLst>
            </p:cNvPr>
            <p:cNvSpPr/>
            <p:nvPr/>
          </p:nvSpPr>
          <p:spPr>
            <a:xfrm>
              <a:off x="3128562" y="2879244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8BF838-0774-4B48-B6CE-38C722DF7BD1}"/>
              </a:ext>
            </a:extLst>
          </p:cNvPr>
          <p:cNvGrpSpPr/>
          <p:nvPr/>
        </p:nvGrpSpPr>
        <p:grpSpPr>
          <a:xfrm>
            <a:off x="4525917" y="3086299"/>
            <a:ext cx="631904" cy="1151032"/>
            <a:chOff x="4464957" y="3086299"/>
            <a:chExt cx="631904" cy="115103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550EF69-43D8-E34D-AF5E-746D72CE5A9E}"/>
                </a:ext>
              </a:extLst>
            </p:cNvPr>
            <p:cNvSpPr/>
            <p:nvPr/>
          </p:nvSpPr>
          <p:spPr>
            <a:xfrm>
              <a:off x="446495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02:17</a:t>
              </a:r>
              <a:endParaRPr lang="en-GB" dirty="0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DB67366-561D-D143-81A3-F38BACC3D1C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9312" y="3173320"/>
              <a:ext cx="11597" cy="75623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62AA8C8-A5E3-684F-B384-30C8A67B6A14}"/>
                </a:ext>
              </a:extLst>
            </p:cNvPr>
            <p:cNvSpPr/>
            <p:nvPr/>
          </p:nvSpPr>
          <p:spPr>
            <a:xfrm>
              <a:off x="4726583" y="308629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64CAF93-9634-D34E-806D-54D6D3CFA0DA}"/>
              </a:ext>
            </a:extLst>
          </p:cNvPr>
          <p:cNvGrpSpPr/>
          <p:nvPr/>
        </p:nvGrpSpPr>
        <p:grpSpPr>
          <a:xfrm>
            <a:off x="6066481" y="3476198"/>
            <a:ext cx="631904" cy="761133"/>
            <a:chOff x="6066482" y="3476198"/>
            <a:chExt cx="631904" cy="761133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9345960-A1B8-BE4C-AC4E-211FA97B8108}"/>
                </a:ext>
              </a:extLst>
            </p:cNvPr>
            <p:cNvSpPr/>
            <p:nvPr/>
          </p:nvSpPr>
          <p:spPr>
            <a:xfrm>
              <a:off x="6066482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03:16</a:t>
              </a:r>
              <a:endParaRPr lang="en-GB" dirty="0"/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BF8C940-1DEB-C142-AB5B-C000A10343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81663" y="3563219"/>
              <a:ext cx="771" cy="366335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3AFBF1D-8E0C-FC44-AB63-346BB1C35A15}"/>
                </a:ext>
              </a:extLst>
            </p:cNvPr>
            <p:cNvSpPr/>
            <p:nvPr/>
          </p:nvSpPr>
          <p:spPr>
            <a:xfrm>
              <a:off x="6338934" y="3476198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D69A4F6-49E5-444C-BFD7-65A88B3765DD}"/>
              </a:ext>
            </a:extLst>
          </p:cNvPr>
          <p:cNvGrpSpPr/>
          <p:nvPr/>
        </p:nvGrpSpPr>
        <p:grpSpPr>
          <a:xfrm>
            <a:off x="7716775" y="3272749"/>
            <a:ext cx="631904" cy="964582"/>
            <a:chOff x="7668007" y="3272749"/>
            <a:chExt cx="631904" cy="96458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C1EB09F-FF89-0D4C-9763-B0903B3959A8}"/>
                </a:ext>
              </a:extLst>
            </p:cNvPr>
            <p:cNvSpPr/>
            <p:nvPr/>
          </p:nvSpPr>
          <p:spPr>
            <a:xfrm>
              <a:off x="766800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04:18</a:t>
              </a:r>
              <a:endParaRPr lang="en-GB" dirty="0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B903764-BA64-FD45-9AB9-DD655ABC42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78992" y="3359770"/>
              <a:ext cx="4967" cy="56978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A642C9-C4CA-8641-A5A2-CC449B98995D}"/>
                </a:ext>
              </a:extLst>
            </p:cNvPr>
            <p:cNvSpPr/>
            <p:nvPr/>
          </p:nvSpPr>
          <p:spPr>
            <a:xfrm>
              <a:off x="7936263" y="327274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09EED1F-87C7-2346-A686-6A052479203B}"/>
              </a:ext>
            </a:extLst>
          </p:cNvPr>
          <p:cNvSpPr txBox="1"/>
          <p:nvPr/>
        </p:nvSpPr>
        <p:spPr>
          <a:xfrm>
            <a:off x="1352800" y="2995838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9A55DF9-1865-1541-BB50-AFE4FDC1F0EC}"/>
              </a:ext>
            </a:extLst>
          </p:cNvPr>
          <p:cNvSpPr txBox="1"/>
          <p:nvPr/>
        </p:nvSpPr>
        <p:spPr>
          <a:xfrm>
            <a:off x="3352088" y="2768865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120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08B2919-9BF1-4442-AF8D-7BBA6FFACCC7}"/>
              </a:ext>
            </a:extLst>
          </p:cNvPr>
          <p:cNvSpPr txBox="1"/>
          <p:nvPr/>
        </p:nvSpPr>
        <p:spPr>
          <a:xfrm>
            <a:off x="6408875" y="3367663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608814C-B8C6-424F-99A7-82627AF15685}"/>
              </a:ext>
            </a:extLst>
          </p:cNvPr>
          <p:cNvSpPr txBox="1"/>
          <p:nvPr/>
        </p:nvSpPr>
        <p:spPr>
          <a:xfrm>
            <a:off x="4886340" y="2988543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33CB132-4EE6-4E41-BB5A-D8647983A5EB}"/>
              </a:ext>
            </a:extLst>
          </p:cNvPr>
          <p:cNvSpPr txBox="1"/>
          <p:nvPr/>
        </p:nvSpPr>
        <p:spPr>
          <a:xfrm>
            <a:off x="8081953" y="316780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100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F7C5E1C-DDBC-2B40-A726-31526810866E}"/>
              </a:ext>
            </a:extLst>
          </p:cNvPr>
          <p:cNvSpPr/>
          <p:nvPr/>
        </p:nvSpPr>
        <p:spPr>
          <a:xfrm>
            <a:off x="282877" y="1660330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S1</a:t>
            </a:r>
            <a:endParaRPr lang="en-GB" b="1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255BCC-E82B-4948-B8B2-E69D58F8A4C4}"/>
              </a:ext>
            </a:extLst>
          </p:cNvPr>
          <p:cNvSpPr/>
          <p:nvPr/>
        </p:nvSpPr>
        <p:spPr>
          <a:xfrm>
            <a:off x="331141" y="3173275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S2</a:t>
            </a:r>
            <a:endParaRPr lang="en-GB" b="1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690FB04-112E-DC4E-8D9A-2812E7378EF8}"/>
              </a:ext>
            </a:extLst>
          </p:cNvPr>
          <p:cNvGrpSpPr/>
          <p:nvPr/>
        </p:nvGrpSpPr>
        <p:grpSpPr>
          <a:xfrm>
            <a:off x="2062671" y="3010262"/>
            <a:ext cx="631904" cy="1196037"/>
            <a:chOff x="2033830" y="3010262"/>
            <a:chExt cx="631904" cy="1196037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5BA4716-D7BC-654D-909E-1AD629B001DF}"/>
                </a:ext>
              </a:extLst>
            </p:cNvPr>
            <p:cNvSpPr txBox="1"/>
            <p:nvPr/>
          </p:nvSpPr>
          <p:spPr>
            <a:xfrm>
              <a:off x="2033830" y="3898522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00:46</a:t>
              </a: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244A186-162D-914C-9A57-00643977CC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49782" y="3128315"/>
              <a:ext cx="2099" cy="80123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25FED06-393B-B048-B979-E909D51147F1}"/>
                </a:ext>
              </a:extLst>
            </p:cNvPr>
            <p:cNvSpPr/>
            <p:nvPr/>
          </p:nvSpPr>
          <p:spPr>
            <a:xfrm>
              <a:off x="2309152" y="3010262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62553A65-7F6A-A840-A45E-8A34941A2F58}"/>
              </a:ext>
            </a:extLst>
          </p:cNvPr>
          <p:cNvSpPr txBox="1"/>
          <p:nvPr/>
        </p:nvSpPr>
        <p:spPr>
          <a:xfrm>
            <a:off x="2411093" y="292126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55BB061-280A-874D-A49F-E2C0499E9E4D}"/>
              </a:ext>
            </a:extLst>
          </p:cNvPr>
          <p:cNvGrpSpPr/>
          <p:nvPr/>
        </p:nvGrpSpPr>
        <p:grpSpPr>
          <a:xfrm>
            <a:off x="3566659" y="2960925"/>
            <a:ext cx="631904" cy="1270999"/>
            <a:chOff x="3625625" y="2960925"/>
            <a:chExt cx="631904" cy="1270999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844531F-C1D8-C14A-BF05-9EEA39DA7A49}"/>
                </a:ext>
              </a:extLst>
            </p:cNvPr>
            <p:cNvSpPr/>
            <p:nvPr/>
          </p:nvSpPr>
          <p:spPr>
            <a:xfrm>
              <a:off x="3625625" y="3924147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01:39</a:t>
              </a:r>
              <a:endParaRPr lang="en-GB" dirty="0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B5D6C1B-6B3E-CF4D-866A-D5874F4C135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33483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B43001-8380-764B-AADE-1149D1194103}"/>
                </a:ext>
              </a:extLst>
            </p:cNvPr>
            <p:cNvSpPr/>
            <p:nvPr/>
          </p:nvSpPr>
          <p:spPr>
            <a:xfrm>
              <a:off x="3890754" y="296092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AE9215D9-4A8F-0A4D-8B16-CE65F55ED742}"/>
              </a:ext>
            </a:extLst>
          </p:cNvPr>
          <p:cNvSpPr txBox="1"/>
          <p:nvPr/>
        </p:nvSpPr>
        <p:spPr>
          <a:xfrm>
            <a:off x="3900780" y="286143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85A7689-E380-D74E-9BE3-33CF02E83EA0}"/>
              </a:ext>
            </a:extLst>
          </p:cNvPr>
          <p:cNvGrpSpPr/>
          <p:nvPr/>
        </p:nvGrpSpPr>
        <p:grpSpPr>
          <a:xfrm>
            <a:off x="5082839" y="2946007"/>
            <a:ext cx="631904" cy="1270999"/>
            <a:chOff x="5238059" y="2946007"/>
            <a:chExt cx="631904" cy="1270999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E136FF49-A827-D948-B98A-EBA3385A3503}"/>
                </a:ext>
              </a:extLst>
            </p:cNvPr>
            <p:cNvSpPr/>
            <p:nvPr/>
          </p:nvSpPr>
          <p:spPr>
            <a:xfrm>
              <a:off x="5238059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02:36</a:t>
              </a:r>
              <a:endParaRPr lang="en-GB" dirty="0"/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9BE1FAA-F8AC-9B43-B366-C97E3D28FF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45917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5400C41-935A-6846-8115-C077D2D7E312}"/>
                </a:ext>
              </a:extLst>
            </p:cNvPr>
            <p:cNvSpPr/>
            <p:nvPr/>
          </p:nvSpPr>
          <p:spPr>
            <a:xfrm>
              <a:off x="5503188" y="2946007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5AABE317-F14D-3943-98FE-576861919B66}"/>
              </a:ext>
            </a:extLst>
          </p:cNvPr>
          <p:cNvSpPr txBox="1"/>
          <p:nvPr/>
        </p:nvSpPr>
        <p:spPr>
          <a:xfrm>
            <a:off x="5385338" y="284651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AFA1EA5-7F1C-6346-A977-8A2DA22B726E}"/>
              </a:ext>
            </a:extLst>
          </p:cNvPr>
          <p:cNvGrpSpPr/>
          <p:nvPr/>
        </p:nvGrpSpPr>
        <p:grpSpPr>
          <a:xfrm>
            <a:off x="7013547" y="3631805"/>
            <a:ext cx="631904" cy="585201"/>
            <a:chOff x="6862808" y="3631805"/>
            <a:chExt cx="631904" cy="585201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F8276EAA-501B-AD49-8767-1D98D641CA0A}"/>
                </a:ext>
              </a:extLst>
            </p:cNvPr>
            <p:cNvSpPr/>
            <p:nvPr/>
          </p:nvSpPr>
          <p:spPr>
            <a:xfrm>
              <a:off x="6862808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03:48</a:t>
              </a:r>
              <a:endParaRPr lang="en-GB" dirty="0"/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82EECDD-4DCE-B541-9864-F8DB9BB9A4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0666" y="3739151"/>
              <a:ext cx="8094" cy="19040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05E11B3C-29E3-2948-BE88-4FA801A57397}"/>
                </a:ext>
              </a:extLst>
            </p:cNvPr>
            <p:cNvSpPr/>
            <p:nvPr/>
          </p:nvSpPr>
          <p:spPr>
            <a:xfrm>
              <a:off x="7127937" y="363180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49320A43-8C30-8541-B892-873C6765E65C}"/>
              </a:ext>
            </a:extLst>
          </p:cNvPr>
          <p:cNvSpPr txBox="1"/>
          <p:nvPr/>
        </p:nvSpPr>
        <p:spPr>
          <a:xfrm>
            <a:off x="7360537" y="3510540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90</a:t>
            </a:r>
          </a:p>
        </p:txBody>
      </p:sp>
      <p:sp>
        <p:nvSpPr>
          <p:cNvPr id="81" name="Rectangle 662">
            <a:extLst>
              <a:ext uri="{FF2B5EF4-FFF2-40B4-BE49-F238E27FC236}">
                <a16:creationId xmlns:a16="http://schemas.microsoft.com/office/drawing/2014/main" id="{56874DAA-92EB-EF4F-A0A2-250A11D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7809" y="1280192"/>
            <a:ext cx="1664786" cy="3037075"/>
          </a:xfrm>
          <a:prstGeom prst="rect">
            <a:avLst/>
          </a:prstGeom>
          <a:solidFill>
            <a:schemeClr val="accent4">
              <a:alpha val="42000"/>
            </a:schemeClr>
          </a:solidFill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2DA1631-1FF8-3B43-B52F-87A87D718717}"/>
              </a:ext>
            </a:extLst>
          </p:cNvPr>
          <p:cNvSpPr txBox="1"/>
          <p:nvPr/>
        </p:nvSpPr>
        <p:spPr>
          <a:xfrm>
            <a:off x="341646" y="4386076"/>
            <a:ext cx="3964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MENO: </a:t>
            </a:r>
            <a:r>
              <a:rPr lang="en-GB" sz="1600" b="1" dirty="0">
                <a:solidFill>
                  <a:schemeClr val="accent2"/>
                </a:solidFill>
              </a:rPr>
              <a:t>events</a:t>
            </a:r>
            <a:r>
              <a:rPr lang="en-GB" sz="1600" b="1" dirty="0">
                <a:solidFill>
                  <a:schemeClr val="bg1"/>
                </a:solidFill>
              </a:rPr>
              <a:t> are irregular time series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9A9BD9-5565-9C41-AD39-01066DF0B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5" name="Slide Number Placeholder 74">
            <a:extLst>
              <a:ext uri="{FF2B5EF4-FFF2-40B4-BE49-F238E27FC236}">
                <a16:creationId xmlns:a16="http://schemas.microsoft.com/office/drawing/2014/main" id="{FA80752B-BE11-FF4A-9B73-A5248EE9C7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154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EB346-526D-7144-A6AB-01ADADCF7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point: </a:t>
            </a:r>
            <a:r>
              <a:rPr lang="en-US" dirty="0">
                <a:solidFill>
                  <a:schemeClr val="accent4"/>
                </a:solidFill>
              </a:rPr>
              <a:t>tumbling windows </a:t>
            </a:r>
            <a:r>
              <a:rPr lang="en-US" dirty="0"/>
              <a:t>also synchronize </a:t>
            </a:r>
            <a:r>
              <a:rPr lang="en-US" dirty="0">
                <a:solidFill>
                  <a:schemeClr val="accent2"/>
                </a:solidFill>
              </a:rPr>
              <a:t>events</a:t>
            </a:r>
            <a:r>
              <a:rPr lang="en-US" dirty="0"/>
              <a:t>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6F14066-B343-3440-BDDD-8C1E380574A9}"/>
              </a:ext>
            </a:extLst>
          </p:cNvPr>
          <p:cNvCxnSpPr/>
          <p:nvPr/>
        </p:nvCxnSpPr>
        <p:spPr>
          <a:xfrm>
            <a:off x="666572" y="238427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35D2482-A62E-6546-8FB3-94795BB002DC}"/>
              </a:ext>
            </a:extLst>
          </p:cNvPr>
          <p:cNvCxnSpPr/>
          <p:nvPr/>
        </p:nvCxnSpPr>
        <p:spPr>
          <a:xfrm>
            <a:off x="666572" y="389376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2E29E4-0340-494C-ABC5-23CDCCBD2826}"/>
              </a:ext>
            </a:extLst>
          </p:cNvPr>
          <p:cNvCxnSpPr>
            <a:cxnSpLocks/>
            <a:stCxn id="8" idx="0"/>
            <a:endCxn id="18" idx="4"/>
          </p:cNvCxnSpPr>
          <p:nvPr/>
        </p:nvCxnSpPr>
        <p:spPr>
          <a:xfrm flipV="1">
            <a:off x="1124110" y="1674976"/>
            <a:ext cx="2099" cy="73440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>
            <a:extLst>
              <a:ext uri="{FF2B5EF4-FFF2-40B4-BE49-F238E27FC236}">
                <a16:creationId xmlns:a16="http://schemas.microsoft.com/office/drawing/2014/main" id="{441401AA-DB7F-8E45-863D-E0DF40C2BF19}"/>
              </a:ext>
            </a:extLst>
          </p:cNvPr>
          <p:cNvGrpSpPr/>
          <p:nvPr/>
        </p:nvGrpSpPr>
        <p:grpSpPr>
          <a:xfrm>
            <a:off x="808158" y="1587955"/>
            <a:ext cx="631904" cy="1129202"/>
            <a:chOff x="808158" y="1587955"/>
            <a:chExt cx="631904" cy="112920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BEFCD0-C118-4041-B9FF-B603AC518A44}"/>
                </a:ext>
              </a:extLst>
            </p:cNvPr>
            <p:cNvSpPr txBox="1"/>
            <p:nvPr/>
          </p:nvSpPr>
          <p:spPr>
            <a:xfrm>
              <a:off x="808158" y="2409380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00:09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7035C08-51B5-7A40-A669-4C1C43FB4290}"/>
                </a:ext>
              </a:extLst>
            </p:cNvPr>
            <p:cNvSpPr/>
            <p:nvPr/>
          </p:nvSpPr>
          <p:spPr>
            <a:xfrm>
              <a:off x="1083480" y="158795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5EF56FE-18DE-8F42-B85E-B2C08D6EFB16}"/>
              </a:ext>
            </a:extLst>
          </p:cNvPr>
          <p:cNvGrpSpPr/>
          <p:nvPr/>
        </p:nvGrpSpPr>
        <p:grpSpPr>
          <a:xfrm>
            <a:off x="2495026" y="1359070"/>
            <a:ext cx="631904" cy="1358087"/>
            <a:chOff x="2409682" y="1359070"/>
            <a:chExt cx="631904" cy="135808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2A4D9-6942-DF48-ABCE-ECB5F16092B2}"/>
                </a:ext>
              </a:extLst>
            </p:cNvPr>
            <p:cNvSpPr/>
            <p:nvPr/>
          </p:nvSpPr>
          <p:spPr>
            <a:xfrm>
              <a:off x="2409682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01:06</a:t>
              </a:r>
              <a:endParaRPr lang="en-GB" dirty="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A8932F5-687E-4843-AFAD-42E968270EF6}"/>
                </a:ext>
              </a:extLst>
            </p:cNvPr>
            <p:cNvCxnSpPr>
              <a:cxnSpLocks/>
              <a:stCxn id="9" idx="0"/>
              <a:endCxn id="19" idx="4"/>
            </p:cNvCxnSpPr>
            <p:nvPr/>
          </p:nvCxnSpPr>
          <p:spPr>
            <a:xfrm flipH="1" flipV="1">
              <a:off x="2717540" y="1446091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B08E09C-BBFE-4C41-9CEF-8F92E3BB3A1F}"/>
                </a:ext>
              </a:extLst>
            </p:cNvPr>
            <p:cNvSpPr/>
            <p:nvPr/>
          </p:nvSpPr>
          <p:spPr>
            <a:xfrm>
              <a:off x="2674811" y="1359070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6AF108B3-E23B-A342-AC36-617648C9DDE5}"/>
              </a:ext>
            </a:extLst>
          </p:cNvPr>
          <p:cNvGrpSpPr/>
          <p:nvPr/>
        </p:nvGrpSpPr>
        <p:grpSpPr>
          <a:xfrm>
            <a:off x="3925862" y="1810676"/>
            <a:ext cx="631904" cy="906481"/>
            <a:chOff x="4011206" y="1810676"/>
            <a:chExt cx="631904" cy="90648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41B4334-E642-244D-8A92-9DEDBE64D198}"/>
                </a:ext>
              </a:extLst>
            </p:cNvPr>
            <p:cNvSpPr/>
            <p:nvPr/>
          </p:nvSpPr>
          <p:spPr>
            <a:xfrm>
              <a:off x="4011206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02:04</a:t>
              </a:r>
              <a:endParaRPr lang="en-GB" dirty="0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C2425C1-F337-6C4B-95B4-AF33D8084A91}"/>
                </a:ext>
              </a:extLst>
            </p:cNvPr>
            <p:cNvCxnSpPr>
              <a:cxnSpLocks/>
              <a:stCxn id="10" idx="0"/>
              <a:endCxn id="20" idx="4"/>
            </p:cNvCxnSpPr>
            <p:nvPr/>
          </p:nvCxnSpPr>
          <p:spPr>
            <a:xfrm flipH="1" flipV="1">
              <a:off x="4315561" y="1897697"/>
              <a:ext cx="11597" cy="51168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DC8C318-59A6-9A4D-AEAE-209214A32120}"/>
                </a:ext>
              </a:extLst>
            </p:cNvPr>
            <p:cNvSpPr/>
            <p:nvPr/>
          </p:nvSpPr>
          <p:spPr>
            <a:xfrm>
              <a:off x="4272832" y="181067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07CB301-3687-8E44-B89F-35ED6DA06EA3}"/>
              </a:ext>
            </a:extLst>
          </p:cNvPr>
          <p:cNvGrpSpPr/>
          <p:nvPr/>
        </p:nvGrpSpPr>
        <p:grpSpPr>
          <a:xfrm>
            <a:off x="5417659" y="1817795"/>
            <a:ext cx="631904" cy="899362"/>
            <a:chOff x="5612731" y="1817795"/>
            <a:chExt cx="631904" cy="89936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215042-9489-3145-87F5-005AAE2BE156}"/>
                </a:ext>
              </a:extLst>
            </p:cNvPr>
            <p:cNvSpPr/>
            <p:nvPr/>
          </p:nvSpPr>
          <p:spPr>
            <a:xfrm>
              <a:off x="5612731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03:02</a:t>
              </a:r>
              <a:endParaRPr lang="en-GB" dirty="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874DF80-B92A-7D43-A1B5-A931B17F5893}"/>
                </a:ext>
              </a:extLst>
            </p:cNvPr>
            <p:cNvCxnSpPr>
              <a:cxnSpLocks/>
              <a:stCxn id="11" idx="0"/>
              <a:endCxn id="21" idx="4"/>
            </p:cNvCxnSpPr>
            <p:nvPr/>
          </p:nvCxnSpPr>
          <p:spPr>
            <a:xfrm flipH="1" flipV="1">
              <a:off x="5927912" y="1904816"/>
              <a:ext cx="771" cy="50456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9EC44-D859-7543-A19F-9BE6A07E0751}"/>
                </a:ext>
              </a:extLst>
            </p:cNvPr>
            <p:cNvSpPr/>
            <p:nvPr/>
          </p:nvSpPr>
          <p:spPr>
            <a:xfrm>
              <a:off x="5885183" y="181779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18115EA-709C-4142-BE10-6662530AE928}"/>
              </a:ext>
            </a:extLst>
          </p:cNvPr>
          <p:cNvGrpSpPr/>
          <p:nvPr/>
        </p:nvGrpSpPr>
        <p:grpSpPr>
          <a:xfrm>
            <a:off x="7214256" y="1720676"/>
            <a:ext cx="631904" cy="996481"/>
            <a:chOff x="7214256" y="1720676"/>
            <a:chExt cx="631904" cy="99648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4ACFED-DDD6-0B46-9F76-1C77DA326E7B}"/>
                </a:ext>
              </a:extLst>
            </p:cNvPr>
            <p:cNvSpPr/>
            <p:nvPr/>
          </p:nvSpPr>
          <p:spPr>
            <a:xfrm>
              <a:off x="7214256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04:07</a:t>
              </a:r>
              <a:endParaRPr lang="en-GB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DF67D6C-ABA4-574D-92B9-62AF8044697F}"/>
                </a:ext>
              </a:extLst>
            </p:cNvPr>
            <p:cNvCxnSpPr>
              <a:cxnSpLocks/>
              <a:stCxn id="12" idx="0"/>
              <a:endCxn id="22" idx="4"/>
            </p:cNvCxnSpPr>
            <p:nvPr/>
          </p:nvCxnSpPr>
          <p:spPr>
            <a:xfrm flipH="1" flipV="1">
              <a:off x="7525241" y="1807697"/>
              <a:ext cx="4967" cy="60168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30FACAC-7550-4A4F-AFC7-AEE1904D829A}"/>
                </a:ext>
              </a:extLst>
            </p:cNvPr>
            <p:cNvSpPr/>
            <p:nvPr/>
          </p:nvSpPr>
          <p:spPr>
            <a:xfrm>
              <a:off x="7482512" y="172067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A0573C65-099F-1D41-8474-406BC7C8243C}"/>
              </a:ext>
            </a:extLst>
          </p:cNvPr>
          <p:cNvSpPr txBox="1"/>
          <p:nvPr/>
        </p:nvSpPr>
        <p:spPr>
          <a:xfrm>
            <a:off x="1142889" y="147566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290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59C833-FBD5-4340-8563-CB83E087D540}"/>
              </a:ext>
            </a:extLst>
          </p:cNvPr>
          <p:cNvSpPr txBox="1"/>
          <p:nvPr/>
        </p:nvSpPr>
        <p:spPr>
          <a:xfrm>
            <a:off x="2825185" y="1248691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305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6F79E1-8EA5-774D-B616-AA6CA4A8B725}"/>
              </a:ext>
            </a:extLst>
          </p:cNvPr>
          <p:cNvSpPr txBox="1"/>
          <p:nvPr/>
        </p:nvSpPr>
        <p:spPr>
          <a:xfrm>
            <a:off x="5759776" y="1699646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AECED8-EB91-B647-9181-966141E0EB44}"/>
              </a:ext>
            </a:extLst>
          </p:cNvPr>
          <p:cNvSpPr txBox="1"/>
          <p:nvPr/>
        </p:nvSpPr>
        <p:spPr>
          <a:xfrm>
            <a:off x="4286759" y="170029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C035E9A-73F8-634D-AFF8-E13D6B90D729}"/>
              </a:ext>
            </a:extLst>
          </p:cNvPr>
          <p:cNvSpPr txBox="1"/>
          <p:nvPr/>
        </p:nvSpPr>
        <p:spPr>
          <a:xfrm>
            <a:off x="7582991" y="148790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285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6CC6041-869D-024E-96B9-21104B972A74}"/>
              </a:ext>
            </a:extLst>
          </p:cNvPr>
          <p:cNvGrpSpPr/>
          <p:nvPr/>
        </p:nvGrpSpPr>
        <p:grpSpPr>
          <a:xfrm>
            <a:off x="1018069" y="3171926"/>
            <a:ext cx="631904" cy="1065405"/>
            <a:chOff x="1261909" y="3171926"/>
            <a:chExt cx="631904" cy="106540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E01B71B-0572-A948-A6AB-98B8FB7C9EF8}"/>
                </a:ext>
              </a:extLst>
            </p:cNvPr>
            <p:cNvSpPr txBox="1"/>
            <p:nvPr/>
          </p:nvSpPr>
          <p:spPr>
            <a:xfrm>
              <a:off x="1261909" y="3929554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00:12</a:t>
              </a: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29B6728-34A7-5746-AA95-E0BEC8A1C6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7861" y="3258947"/>
              <a:ext cx="2099" cy="670607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2D918B4-8810-154B-A80D-5BB1F54B17E9}"/>
                </a:ext>
              </a:extLst>
            </p:cNvPr>
            <p:cNvSpPr/>
            <p:nvPr/>
          </p:nvSpPr>
          <p:spPr>
            <a:xfrm>
              <a:off x="1537231" y="317192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568B13E-035C-3D44-8F3A-52A4B3C51F5E}"/>
              </a:ext>
            </a:extLst>
          </p:cNvPr>
          <p:cNvGrpSpPr/>
          <p:nvPr/>
        </p:nvGrpSpPr>
        <p:grpSpPr>
          <a:xfrm>
            <a:off x="3021929" y="2879244"/>
            <a:ext cx="631904" cy="1358087"/>
            <a:chOff x="2863433" y="2879244"/>
            <a:chExt cx="631904" cy="135808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A34E8CE-8D14-2244-88FC-F935845CE2D1}"/>
                </a:ext>
              </a:extLst>
            </p:cNvPr>
            <p:cNvSpPr/>
            <p:nvPr/>
          </p:nvSpPr>
          <p:spPr>
            <a:xfrm>
              <a:off x="2863433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01:21</a:t>
              </a:r>
              <a:endParaRPr lang="en-GB" dirty="0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FD69745-81FE-B34E-B662-7970E41EFC0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71291" y="2966265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628AE33-9B0D-3A43-BBCD-24EEB1D7A538}"/>
                </a:ext>
              </a:extLst>
            </p:cNvPr>
            <p:cNvSpPr/>
            <p:nvPr/>
          </p:nvSpPr>
          <p:spPr>
            <a:xfrm>
              <a:off x="3128562" y="2879244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8BF838-0774-4B48-B6CE-38C722DF7BD1}"/>
              </a:ext>
            </a:extLst>
          </p:cNvPr>
          <p:cNvGrpSpPr/>
          <p:nvPr/>
        </p:nvGrpSpPr>
        <p:grpSpPr>
          <a:xfrm>
            <a:off x="4525917" y="3086299"/>
            <a:ext cx="631904" cy="1151032"/>
            <a:chOff x="4464957" y="3086299"/>
            <a:chExt cx="631904" cy="115103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550EF69-43D8-E34D-AF5E-746D72CE5A9E}"/>
                </a:ext>
              </a:extLst>
            </p:cNvPr>
            <p:cNvSpPr/>
            <p:nvPr/>
          </p:nvSpPr>
          <p:spPr>
            <a:xfrm>
              <a:off x="446495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02:17</a:t>
              </a:r>
              <a:endParaRPr lang="en-GB" dirty="0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DB67366-561D-D143-81A3-F38BACC3D1C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9312" y="3173320"/>
              <a:ext cx="11597" cy="75623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62AA8C8-A5E3-684F-B384-30C8A67B6A14}"/>
                </a:ext>
              </a:extLst>
            </p:cNvPr>
            <p:cNvSpPr/>
            <p:nvPr/>
          </p:nvSpPr>
          <p:spPr>
            <a:xfrm>
              <a:off x="4726583" y="308629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64CAF93-9634-D34E-806D-54D6D3CFA0DA}"/>
              </a:ext>
            </a:extLst>
          </p:cNvPr>
          <p:cNvGrpSpPr/>
          <p:nvPr/>
        </p:nvGrpSpPr>
        <p:grpSpPr>
          <a:xfrm>
            <a:off x="6066481" y="3476198"/>
            <a:ext cx="631904" cy="761133"/>
            <a:chOff x="6066482" y="3476198"/>
            <a:chExt cx="631904" cy="761133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9345960-A1B8-BE4C-AC4E-211FA97B8108}"/>
                </a:ext>
              </a:extLst>
            </p:cNvPr>
            <p:cNvSpPr/>
            <p:nvPr/>
          </p:nvSpPr>
          <p:spPr>
            <a:xfrm>
              <a:off x="6066482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03:16</a:t>
              </a:r>
              <a:endParaRPr lang="en-GB" dirty="0"/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BF8C940-1DEB-C142-AB5B-C000A10343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81663" y="3563219"/>
              <a:ext cx="771" cy="366335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3AFBF1D-8E0C-FC44-AB63-346BB1C35A15}"/>
                </a:ext>
              </a:extLst>
            </p:cNvPr>
            <p:cNvSpPr/>
            <p:nvPr/>
          </p:nvSpPr>
          <p:spPr>
            <a:xfrm>
              <a:off x="6338934" y="3476198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D69A4F6-49E5-444C-BFD7-65A88B3765DD}"/>
              </a:ext>
            </a:extLst>
          </p:cNvPr>
          <p:cNvGrpSpPr/>
          <p:nvPr/>
        </p:nvGrpSpPr>
        <p:grpSpPr>
          <a:xfrm>
            <a:off x="7716775" y="3272749"/>
            <a:ext cx="631904" cy="964582"/>
            <a:chOff x="7668007" y="3272749"/>
            <a:chExt cx="631904" cy="96458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C1EB09F-FF89-0D4C-9763-B0903B3959A8}"/>
                </a:ext>
              </a:extLst>
            </p:cNvPr>
            <p:cNvSpPr/>
            <p:nvPr/>
          </p:nvSpPr>
          <p:spPr>
            <a:xfrm>
              <a:off x="766800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04:18</a:t>
              </a:r>
              <a:endParaRPr lang="en-GB" dirty="0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B903764-BA64-FD45-9AB9-DD655ABC42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78992" y="3359770"/>
              <a:ext cx="4967" cy="56978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A642C9-C4CA-8641-A5A2-CC449B98995D}"/>
                </a:ext>
              </a:extLst>
            </p:cNvPr>
            <p:cNvSpPr/>
            <p:nvPr/>
          </p:nvSpPr>
          <p:spPr>
            <a:xfrm>
              <a:off x="7936263" y="327274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09EED1F-87C7-2346-A686-6A052479203B}"/>
              </a:ext>
            </a:extLst>
          </p:cNvPr>
          <p:cNvSpPr txBox="1"/>
          <p:nvPr/>
        </p:nvSpPr>
        <p:spPr>
          <a:xfrm>
            <a:off x="1352800" y="2995838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9A55DF9-1865-1541-BB50-AFE4FDC1F0EC}"/>
              </a:ext>
            </a:extLst>
          </p:cNvPr>
          <p:cNvSpPr txBox="1"/>
          <p:nvPr/>
        </p:nvSpPr>
        <p:spPr>
          <a:xfrm>
            <a:off x="3352088" y="2768865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120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08B2919-9BF1-4442-AF8D-7BBA6FFACCC7}"/>
              </a:ext>
            </a:extLst>
          </p:cNvPr>
          <p:cNvSpPr txBox="1"/>
          <p:nvPr/>
        </p:nvSpPr>
        <p:spPr>
          <a:xfrm>
            <a:off x="6408875" y="3367663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608814C-B8C6-424F-99A7-82627AF15685}"/>
              </a:ext>
            </a:extLst>
          </p:cNvPr>
          <p:cNvSpPr txBox="1"/>
          <p:nvPr/>
        </p:nvSpPr>
        <p:spPr>
          <a:xfrm>
            <a:off x="4886340" y="2988543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33CB132-4EE6-4E41-BB5A-D8647983A5EB}"/>
              </a:ext>
            </a:extLst>
          </p:cNvPr>
          <p:cNvSpPr txBox="1"/>
          <p:nvPr/>
        </p:nvSpPr>
        <p:spPr>
          <a:xfrm>
            <a:off x="8081953" y="316780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100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F7C5E1C-DDBC-2B40-A726-31526810866E}"/>
              </a:ext>
            </a:extLst>
          </p:cNvPr>
          <p:cNvSpPr/>
          <p:nvPr/>
        </p:nvSpPr>
        <p:spPr>
          <a:xfrm>
            <a:off x="282877" y="1660330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S1</a:t>
            </a:r>
            <a:endParaRPr lang="en-GB" b="1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255BCC-E82B-4948-B8B2-E69D58F8A4C4}"/>
              </a:ext>
            </a:extLst>
          </p:cNvPr>
          <p:cNvSpPr/>
          <p:nvPr/>
        </p:nvSpPr>
        <p:spPr>
          <a:xfrm>
            <a:off x="331141" y="3173275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S2</a:t>
            </a:r>
            <a:endParaRPr lang="en-GB" b="1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690FB04-112E-DC4E-8D9A-2812E7378EF8}"/>
              </a:ext>
            </a:extLst>
          </p:cNvPr>
          <p:cNvGrpSpPr/>
          <p:nvPr/>
        </p:nvGrpSpPr>
        <p:grpSpPr>
          <a:xfrm>
            <a:off x="2062671" y="3010262"/>
            <a:ext cx="631904" cy="1196037"/>
            <a:chOff x="2033830" y="3010262"/>
            <a:chExt cx="631904" cy="1196037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5BA4716-D7BC-654D-909E-1AD629B001DF}"/>
                </a:ext>
              </a:extLst>
            </p:cNvPr>
            <p:cNvSpPr txBox="1"/>
            <p:nvPr/>
          </p:nvSpPr>
          <p:spPr>
            <a:xfrm>
              <a:off x="2033830" y="3898522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00:46</a:t>
              </a: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244A186-162D-914C-9A57-00643977CC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49782" y="3128315"/>
              <a:ext cx="2099" cy="80123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25FED06-393B-B048-B979-E909D51147F1}"/>
                </a:ext>
              </a:extLst>
            </p:cNvPr>
            <p:cNvSpPr/>
            <p:nvPr/>
          </p:nvSpPr>
          <p:spPr>
            <a:xfrm>
              <a:off x="2309152" y="3010262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62553A65-7F6A-A840-A45E-8A34941A2F58}"/>
              </a:ext>
            </a:extLst>
          </p:cNvPr>
          <p:cNvSpPr txBox="1"/>
          <p:nvPr/>
        </p:nvSpPr>
        <p:spPr>
          <a:xfrm>
            <a:off x="2411093" y="292126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55BB061-280A-874D-A49F-E2C0499E9E4D}"/>
              </a:ext>
            </a:extLst>
          </p:cNvPr>
          <p:cNvGrpSpPr/>
          <p:nvPr/>
        </p:nvGrpSpPr>
        <p:grpSpPr>
          <a:xfrm>
            <a:off x="3566659" y="2960925"/>
            <a:ext cx="631904" cy="1270999"/>
            <a:chOff x="3625625" y="2960925"/>
            <a:chExt cx="631904" cy="1270999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844531F-C1D8-C14A-BF05-9EEA39DA7A49}"/>
                </a:ext>
              </a:extLst>
            </p:cNvPr>
            <p:cNvSpPr/>
            <p:nvPr/>
          </p:nvSpPr>
          <p:spPr>
            <a:xfrm>
              <a:off x="3625625" y="3924147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01:39</a:t>
              </a:r>
              <a:endParaRPr lang="en-GB" dirty="0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B5D6C1B-6B3E-CF4D-866A-D5874F4C135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33483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B43001-8380-764B-AADE-1149D1194103}"/>
                </a:ext>
              </a:extLst>
            </p:cNvPr>
            <p:cNvSpPr/>
            <p:nvPr/>
          </p:nvSpPr>
          <p:spPr>
            <a:xfrm>
              <a:off x="3890754" y="296092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AE9215D9-4A8F-0A4D-8B16-CE65F55ED742}"/>
              </a:ext>
            </a:extLst>
          </p:cNvPr>
          <p:cNvSpPr txBox="1"/>
          <p:nvPr/>
        </p:nvSpPr>
        <p:spPr>
          <a:xfrm>
            <a:off x="3900780" y="286143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85A7689-E380-D74E-9BE3-33CF02E83EA0}"/>
              </a:ext>
            </a:extLst>
          </p:cNvPr>
          <p:cNvGrpSpPr/>
          <p:nvPr/>
        </p:nvGrpSpPr>
        <p:grpSpPr>
          <a:xfrm>
            <a:off x="5082839" y="2946007"/>
            <a:ext cx="631904" cy="1270999"/>
            <a:chOff x="5238059" y="2946007"/>
            <a:chExt cx="631904" cy="1270999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E136FF49-A827-D948-B98A-EBA3385A3503}"/>
                </a:ext>
              </a:extLst>
            </p:cNvPr>
            <p:cNvSpPr/>
            <p:nvPr/>
          </p:nvSpPr>
          <p:spPr>
            <a:xfrm>
              <a:off x="5238059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02:36</a:t>
              </a:r>
              <a:endParaRPr lang="en-GB" dirty="0"/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9BE1FAA-F8AC-9B43-B366-C97E3D28FF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45917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5400C41-935A-6846-8115-C077D2D7E312}"/>
                </a:ext>
              </a:extLst>
            </p:cNvPr>
            <p:cNvSpPr/>
            <p:nvPr/>
          </p:nvSpPr>
          <p:spPr>
            <a:xfrm>
              <a:off x="5503188" y="2946007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5AABE317-F14D-3943-98FE-576861919B66}"/>
              </a:ext>
            </a:extLst>
          </p:cNvPr>
          <p:cNvSpPr txBox="1"/>
          <p:nvPr/>
        </p:nvSpPr>
        <p:spPr>
          <a:xfrm>
            <a:off x="5385338" y="284651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AFA1EA5-7F1C-6346-A977-8A2DA22B726E}"/>
              </a:ext>
            </a:extLst>
          </p:cNvPr>
          <p:cNvGrpSpPr/>
          <p:nvPr/>
        </p:nvGrpSpPr>
        <p:grpSpPr>
          <a:xfrm>
            <a:off x="7013547" y="3631805"/>
            <a:ext cx="631904" cy="585201"/>
            <a:chOff x="6862808" y="3631805"/>
            <a:chExt cx="631904" cy="585201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F8276EAA-501B-AD49-8767-1D98D641CA0A}"/>
                </a:ext>
              </a:extLst>
            </p:cNvPr>
            <p:cNvSpPr/>
            <p:nvPr/>
          </p:nvSpPr>
          <p:spPr>
            <a:xfrm>
              <a:off x="6862808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03:48</a:t>
              </a:r>
              <a:endParaRPr lang="en-GB" dirty="0"/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82EECDD-4DCE-B541-9864-F8DB9BB9A4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0666" y="3739151"/>
              <a:ext cx="8094" cy="19040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05E11B3C-29E3-2948-BE88-4FA801A57397}"/>
                </a:ext>
              </a:extLst>
            </p:cNvPr>
            <p:cNvSpPr/>
            <p:nvPr/>
          </p:nvSpPr>
          <p:spPr>
            <a:xfrm>
              <a:off x="7127937" y="363180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49320A43-8C30-8541-B892-873C6765E65C}"/>
              </a:ext>
            </a:extLst>
          </p:cNvPr>
          <p:cNvSpPr txBox="1"/>
          <p:nvPr/>
        </p:nvSpPr>
        <p:spPr>
          <a:xfrm>
            <a:off x="7360537" y="3510540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90</a:t>
            </a:r>
          </a:p>
        </p:txBody>
      </p:sp>
      <p:sp>
        <p:nvSpPr>
          <p:cNvPr id="81" name="Rectangle 662">
            <a:extLst>
              <a:ext uri="{FF2B5EF4-FFF2-40B4-BE49-F238E27FC236}">
                <a16:creationId xmlns:a16="http://schemas.microsoft.com/office/drawing/2014/main" id="{56874DAA-92EB-EF4F-A0A2-250A11D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9840" y="1198619"/>
            <a:ext cx="1664786" cy="3037075"/>
          </a:xfrm>
          <a:prstGeom prst="rect">
            <a:avLst/>
          </a:prstGeom>
          <a:solidFill>
            <a:schemeClr val="accent4">
              <a:alpha val="42000"/>
            </a:schemeClr>
          </a:solidFill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2DA1631-1FF8-3B43-B52F-87A87D718717}"/>
              </a:ext>
            </a:extLst>
          </p:cNvPr>
          <p:cNvSpPr txBox="1"/>
          <p:nvPr/>
        </p:nvSpPr>
        <p:spPr>
          <a:xfrm>
            <a:off x="341646" y="4386076"/>
            <a:ext cx="3964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MENO: </a:t>
            </a:r>
            <a:r>
              <a:rPr lang="en-GB" sz="1600" b="1" dirty="0">
                <a:solidFill>
                  <a:schemeClr val="accent2"/>
                </a:solidFill>
              </a:rPr>
              <a:t>events</a:t>
            </a:r>
            <a:r>
              <a:rPr lang="en-GB" sz="1600" b="1" dirty="0">
                <a:solidFill>
                  <a:schemeClr val="bg1"/>
                </a:solidFill>
              </a:rPr>
              <a:t> are irregular time series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76D88F-2F67-F049-82F8-17EBFF11B3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5" name="Slide Number Placeholder 74">
            <a:extLst>
              <a:ext uri="{FF2B5EF4-FFF2-40B4-BE49-F238E27FC236}">
                <a16:creationId xmlns:a16="http://schemas.microsoft.com/office/drawing/2014/main" id="{69982349-AA81-3C4B-B70B-610ABE3A0D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7955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EB346-526D-7144-A6AB-01ADADCF7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point: </a:t>
            </a:r>
            <a:r>
              <a:rPr lang="en-US" dirty="0">
                <a:solidFill>
                  <a:schemeClr val="accent4"/>
                </a:solidFill>
              </a:rPr>
              <a:t>tumbling windows </a:t>
            </a:r>
            <a:r>
              <a:rPr lang="en-US" dirty="0"/>
              <a:t>also synchronize </a:t>
            </a:r>
            <a:r>
              <a:rPr lang="en-US" dirty="0">
                <a:solidFill>
                  <a:schemeClr val="accent2"/>
                </a:solidFill>
              </a:rPr>
              <a:t>events</a:t>
            </a:r>
            <a:r>
              <a:rPr lang="en-US" dirty="0"/>
              <a:t>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6F14066-B343-3440-BDDD-8C1E380574A9}"/>
              </a:ext>
            </a:extLst>
          </p:cNvPr>
          <p:cNvCxnSpPr/>
          <p:nvPr/>
        </p:nvCxnSpPr>
        <p:spPr>
          <a:xfrm>
            <a:off x="666572" y="238427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35D2482-A62E-6546-8FB3-94795BB002DC}"/>
              </a:ext>
            </a:extLst>
          </p:cNvPr>
          <p:cNvCxnSpPr/>
          <p:nvPr/>
        </p:nvCxnSpPr>
        <p:spPr>
          <a:xfrm>
            <a:off x="666572" y="389376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2E29E4-0340-494C-ABC5-23CDCCBD2826}"/>
              </a:ext>
            </a:extLst>
          </p:cNvPr>
          <p:cNvCxnSpPr>
            <a:cxnSpLocks/>
            <a:stCxn id="8" idx="0"/>
            <a:endCxn id="18" idx="4"/>
          </p:cNvCxnSpPr>
          <p:nvPr/>
        </p:nvCxnSpPr>
        <p:spPr>
          <a:xfrm flipV="1">
            <a:off x="1124110" y="1674976"/>
            <a:ext cx="2099" cy="73440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>
            <a:extLst>
              <a:ext uri="{FF2B5EF4-FFF2-40B4-BE49-F238E27FC236}">
                <a16:creationId xmlns:a16="http://schemas.microsoft.com/office/drawing/2014/main" id="{441401AA-DB7F-8E45-863D-E0DF40C2BF19}"/>
              </a:ext>
            </a:extLst>
          </p:cNvPr>
          <p:cNvGrpSpPr/>
          <p:nvPr/>
        </p:nvGrpSpPr>
        <p:grpSpPr>
          <a:xfrm>
            <a:off x="808158" y="1587955"/>
            <a:ext cx="631904" cy="1129202"/>
            <a:chOff x="808158" y="1587955"/>
            <a:chExt cx="631904" cy="112920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BEFCD0-C118-4041-B9FF-B603AC518A44}"/>
                </a:ext>
              </a:extLst>
            </p:cNvPr>
            <p:cNvSpPr txBox="1"/>
            <p:nvPr/>
          </p:nvSpPr>
          <p:spPr>
            <a:xfrm>
              <a:off x="808158" y="2409380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00:09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7035C08-51B5-7A40-A669-4C1C43FB4290}"/>
                </a:ext>
              </a:extLst>
            </p:cNvPr>
            <p:cNvSpPr/>
            <p:nvPr/>
          </p:nvSpPr>
          <p:spPr>
            <a:xfrm>
              <a:off x="1083480" y="158795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5EF56FE-18DE-8F42-B85E-B2C08D6EFB16}"/>
              </a:ext>
            </a:extLst>
          </p:cNvPr>
          <p:cNvGrpSpPr/>
          <p:nvPr/>
        </p:nvGrpSpPr>
        <p:grpSpPr>
          <a:xfrm>
            <a:off x="2495026" y="1359070"/>
            <a:ext cx="631904" cy="1358087"/>
            <a:chOff x="2409682" y="1359070"/>
            <a:chExt cx="631904" cy="135808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2A4D9-6942-DF48-ABCE-ECB5F16092B2}"/>
                </a:ext>
              </a:extLst>
            </p:cNvPr>
            <p:cNvSpPr/>
            <p:nvPr/>
          </p:nvSpPr>
          <p:spPr>
            <a:xfrm>
              <a:off x="2409682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01:06</a:t>
              </a:r>
              <a:endParaRPr lang="en-GB" dirty="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A8932F5-687E-4843-AFAD-42E968270EF6}"/>
                </a:ext>
              </a:extLst>
            </p:cNvPr>
            <p:cNvCxnSpPr>
              <a:cxnSpLocks/>
              <a:stCxn id="9" idx="0"/>
              <a:endCxn id="19" idx="4"/>
            </p:cNvCxnSpPr>
            <p:nvPr/>
          </p:nvCxnSpPr>
          <p:spPr>
            <a:xfrm flipH="1" flipV="1">
              <a:off x="2717540" y="1446091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B08E09C-BBFE-4C41-9CEF-8F92E3BB3A1F}"/>
                </a:ext>
              </a:extLst>
            </p:cNvPr>
            <p:cNvSpPr/>
            <p:nvPr/>
          </p:nvSpPr>
          <p:spPr>
            <a:xfrm>
              <a:off x="2674811" y="1359070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6AF108B3-E23B-A342-AC36-617648C9DDE5}"/>
              </a:ext>
            </a:extLst>
          </p:cNvPr>
          <p:cNvGrpSpPr/>
          <p:nvPr/>
        </p:nvGrpSpPr>
        <p:grpSpPr>
          <a:xfrm>
            <a:off x="3925862" y="1810676"/>
            <a:ext cx="631904" cy="906481"/>
            <a:chOff x="4011206" y="1810676"/>
            <a:chExt cx="631904" cy="90648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41B4334-E642-244D-8A92-9DEDBE64D198}"/>
                </a:ext>
              </a:extLst>
            </p:cNvPr>
            <p:cNvSpPr/>
            <p:nvPr/>
          </p:nvSpPr>
          <p:spPr>
            <a:xfrm>
              <a:off x="4011206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02:04</a:t>
              </a:r>
              <a:endParaRPr lang="en-GB" dirty="0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C2425C1-F337-6C4B-95B4-AF33D8084A91}"/>
                </a:ext>
              </a:extLst>
            </p:cNvPr>
            <p:cNvCxnSpPr>
              <a:cxnSpLocks/>
              <a:stCxn id="10" idx="0"/>
              <a:endCxn id="20" idx="4"/>
            </p:cNvCxnSpPr>
            <p:nvPr/>
          </p:nvCxnSpPr>
          <p:spPr>
            <a:xfrm flipH="1" flipV="1">
              <a:off x="4315561" y="1897697"/>
              <a:ext cx="11597" cy="51168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DC8C318-59A6-9A4D-AEAE-209214A32120}"/>
                </a:ext>
              </a:extLst>
            </p:cNvPr>
            <p:cNvSpPr/>
            <p:nvPr/>
          </p:nvSpPr>
          <p:spPr>
            <a:xfrm>
              <a:off x="4272832" y="181067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07CB301-3687-8E44-B89F-35ED6DA06EA3}"/>
              </a:ext>
            </a:extLst>
          </p:cNvPr>
          <p:cNvGrpSpPr/>
          <p:nvPr/>
        </p:nvGrpSpPr>
        <p:grpSpPr>
          <a:xfrm>
            <a:off x="5417659" y="1817795"/>
            <a:ext cx="631904" cy="899362"/>
            <a:chOff x="5612731" y="1817795"/>
            <a:chExt cx="631904" cy="89936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215042-9489-3145-87F5-005AAE2BE156}"/>
                </a:ext>
              </a:extLst>
            </p:cNvPr>
            <p:cNvSpPr/>
            <p:nvPr/>
          </p:nvSpPr>
          <p:spPr>
            <a:xfrm>
              <a:off x="5612731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03:02</a:t>
              </a:r>
              <a:endParaRPr lang="en-GB" dirty="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874DF80-B92A-7D43-A1B5-A931B17F5893}"/>
                </a:ext>
              </a:extLst>
            </p:cNvPr>
            <p:cNvCxnSpPr>
              <a:cxnSpLocks/>
              <a:stCxn id="11" idx="0"/>
              <a:endCxn id="21" idx="4"/>
            </p:cNvCxnSpPr>
            <p:nvPr/>
          </p:nvCxnSpPr>
          <p:spPr>
            <a:xfrm flipH="1" flipV="1">
              <a:off x="5927912" y="1904816"/>
              <a:ext cx="771" cy="50456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9EC44-D859-7543-A19F-9BE6A07E0751}"/>
                </a:ext>
              </a:extLst>
            </p:cNvPr>
            <p:cNvSpPr/>
            <p:nvPr/>
          </p:nvSpPr>
          <p:spPr>
            <a:xfrm>
              <a:off x="5885183" y="181779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18115EA-709C-4142-BE10-6662530AE928}"/>
              </a:ext>
            </a:extLst>
          </p:cNvPr>
          <p:cNvGrpSpPr/>
          <p:nvPr/>
        </p:nvGrpSpPr>
        <p:grpSpPr>
          <a:xfrm>
            <a:off x="7214256" y="1720676"/>
            <a:ext cx="631904" cy="996481"/>
            <a:chOff x="7214256" y="1720676"/>
            <a:chExt cx="631904" cy="99648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44ACFED-DDD6-0B46-9F76-1C77DA326E7B}"/>
                </a:ext>
              </a:extLst>
            </p:cNvPr>
            <p:cNvSpPr/>
            <p:nvPr/>
          </p:nvSpPr>
          <p:spPr>
            <a:xfrm>
              <a:off x="7214256" y="2409380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04:07</a:t>
              </a:r>
              <a:endParaRPr lang="en-GB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DF67D6C-ABA4-574D-92B9-62AF8044697F}"/>
                </a:ext>
              </a:extLst>
            </p:cNvPr>
            <p:cNvCxnSpPr>
              <a:cxnSpLocks/>
              <a:stCxn id="12" idx="0"/>
              <a:endCxn id="22" idx="4"/>
            </p:cNvCxnSpPr>
            <p:nvPr/>
          </p:nvCxnSpPr>
          <p:spPr>
            <a:xfrm flipH="1" flipV="1">
              <a:off x="7525241" y="1807697"/>
              <a:ext cx="4967" cy="60168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30FACAC-7550-4A4F-AFC7-AEE1904D829A}"/>
                </a:ext>
              </a:extLst>
            </p:cNvPr>
            <p:cNvSpPr/>
            <p:nvPr/>
          </p:nvSpPr>
          <p:spPr>
            <a:xfrm>
              <a:off x="7482512" y="172067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A0573C65-099F-1D41-8474-406BC7C8243C}"/>
              </a:ext>
            </a:extLst>
          </p:cNvPr>
          <p:cNvSpPr txBox="1"/>
          <p:nvPr/>
        </p:nvSpPr>
        <p:spPr>
          <a:xfrm>
            <a:off x="1142889" y="147566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290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59C833-FBD5-4340-8563-CB83E087D540}"/>
              </a:ext>
            </a:extLst>
          </p:cNvPr>
          <p:cNvSpPr txBox="1"/>
          <p:nvPr/>
        </p:nvSpPr>
        <p:spPr>
          <a:xfrm>
            <a:off x="2825185" y="1248691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305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6F79E1-8EA5-774D-B616-AA6CA4A8B725}"/>
              </a:ext>
            </a:extLst>
          </p:cNvPr>
          <p:cNvSpPr txBox="1"/>
          <p:nvPr/>
        </p:nvSpPr>
        <p:spPr>
          <a:xfrm>
            <a:off x="5759776" y="1699646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AECED8-EB91-B647-9181-966141E0EB44}"/>
              </a:ext>
            </a:extLst>
          </p:cNvPr>
          <p:cNvSpPr txBox="1"/>
          <p:nvPr/>
        </p:nvSpPr>
        <p:spPr>
          <a:xfrm>
            <a:off x="4286759" y="170029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C035E9A-73F8-634D-AFF8-E13D6B90D729}"/>
              </a:ext>
            </a:extLst>
          </p:cNvPr>
          <p:cNvSpPr txBox="1"/>
          <p:nvPr/>
        </p:nvSpPr>
        <p:spPr>
          <a:xfrm>
            <a:off x="7582991" y="148790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285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6CC6041-869D-024E-96B9-21104B972A74}"/>
              </a:ext>
            </a:extLst>
          </p:cNvPr>
          <p:cNvGrpSpPr/>
          <p:nvPr/>
        </p:nvGrpSpPr>
        <p:grpSpPr>
          <a:xfrm>
            <a:off x="1018069" y="3171926"/>
            <a:ext cx="631904" cy="1065405"/>
            <a:chOff x="1261909" y="3171926"/>
            <a:chExt cx="631904" cy="106540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E01B71B-0572-A948-A6AB-98B8FB7C9EF8}"/>
                </a:ext>
              </a:extLst>
            </p:cNvPr>
            <p:cNvSpPr txBox="1"/>
            <p:nvPr/>
          </p:nvSpPr>
          <p:spPr>
            <a:xfrm>
              <a:off x="1261909" y="3929554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00:12</a:t>
              </a: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29B6728-34A7-5746-AA95-E0BEC8A1C6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7861" y="3258947"/>
              <a:ext cx="2099" cy="670607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2D918B4-8810-154B-A80D-5BB1F54B17E9}"/>
                </a:ext>
              </a:extLst>
            </p:cNvPr>
            <p:cNvSpPr/>
            <p:nvPr/>
          </p:nvSpPr>
          <p:spPr>
            <a:xfrm>
              <a:off x="1537231" y="3171926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568B13E-035C-3D44-8F3A-52A4B3C51F5E}"/>
              </a:ext>
            </a:extLst>
          </p:cNvPr>
          <p:cNvGrpSpPr/>
          <p:nvPr/>
        </p:nvGrpSpPr>
        <p:grpSpPr>
          <a:xfrm>
            <a:off x="3021929" y="2879244"/>
            <a:ext cx="631904" cy="1358087"/>
            <a:chOff x="2863433" y="2879244"/>
            <a:chExt cx="631904" cy="135808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A34E8CE-8D14-2244-88FC-F935845CE2D1}"/>
                </a:ext>
              </a:extLst>
            </p:cNvPr>
            <p:cNvSpPr/>
            <p:nvPr/>
          </p:nvSpPr>
          <p:spPr>
            <a:xfrm>
              <a:off x="2863433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01:21</a:t>
              </a:r>
              <a:endParaRPr lang="en-GB" dirty="0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FD69745-81FE-B34E-B662-7970E41EFC0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71291" y="2966265"/>
              <a:ext cx="8094" cy="96328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628AE33-9B0D-3A43-BBCD-24EEB1D7A538}"/>
                </a:ext>
              </a:extLst>
            </p:cNvPr>
            <p:cNvSpPr/>
            <p:nvPr/>
          </p:nvSpPr>
          <p:spPr>
            <a:xfrm>
              <a:off x="3128562" y="2879244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8BF838-0774-4B48-B6CE-38C722DF7BD1}"/>
              </a:ext>
            </a:extLst>
          </p:cNvPr>
          <p:cNvGrpSpPr/>
          <p:nvPr/>
        </p:nvGrpSpPr>
        <p:grpSpPr>
          <a:xfrm>
            <a:off x="4525917" y="3086299"/>
            <a:ext cx="631904" cy="1151032"/>
            <a:chOff x="4464957" y="3086299"/>
            <a:chExt cx="631904" cy="1151032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550EF69-43D8-E34D-AF5E-746D72CE5A9E}"/>
                </a:ext>
              </a:extLst>
            </p:cNvPr>
            <p:cNvSpPr/>
            <p:nvPr/>
          </p:nvSpPr>
          <p:spPr>
            <a:xfrm>
              <a:off x="446495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02:17</a:t>
              </a:r>
              <a:endParaRPr lang="en-GB" dirty="0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DB67366-561D-D143-81A3-F38BACC3D1C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69312" y="3173320"/>
              <a:ext cx="11597" cy="75623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62AA8C8-A5E3-684F-B384-30C8A67B6A14}"/>
                </a:ext>
              </a:extLst>
            </p:cNvPr>
            <p:cNvSpPr/>
            <p:nvPr/>
          </p:nvSpPr>
          <p:spPr>
            <a:xfrm>
              <a:off x="4726583" y="308629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64CAF93-9634-D34E-806D-54D6D3CFA0DA}"/>
              </a:ext>
            </a:extLst>
          </p:cNvPr>
          <p:cNvGrpSpPr/>
          <p:nvPr/>
        </p:nvGrpSpPr>
        <p:grpSpPr>
          <a:xfrm>
            <a:off x="6066481" y="3476198"/>
            <a:ext cx="631904" cy="761133"/>
            <a:chOff x="6066482" y="3476198"/>
            <a:chExt cx="631904" cy="761133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9345960-A1B8-BE4C-AC4E-211FA97B8108}"/>
                </a:ext>
              </a:extLst>
            </p:cNvPr>
            <p:cNvSpPr/>
            <p:nvPr/>
          </p:nvSpPr>
          <p:spPr>
            <a:xfrm>
              <a:off x="6066482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03:16</a:t>
              </a:r>
              <a:endParaRPr lang="en-GB" dirty="0"/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BF8C940-1DEB-C142-AB5B-C000A10343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81663" y="3563219"/>
              <a:ext cx="771" cy="366335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3AFBF1D-8E0C-FC44-AB63-346BB1C35A15}"/>
                </a:ext>
              </a:extLst>
            </p:cNvPr>
            <p:cNvSpPr/>
            <p:nvPr/>
          </p:nvSpPr>
          <p:spPr>
            <a:xfrm>
              <a:off x="6338934" y="3476198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D69A4F6-49E5-444C-BFD7-65A88B3765DD}"/>
              </a:ext>
            </a:extLst>
          </p:cNvPr>
          <p:cNvGrpSpPr/>
          <p:nvPr/>
        </p:nvGrpSpPr>
        <p:grpSpPr>
          <a:xfrm>
            <a:off x="7716775" y="3272749"/>
            <a:ext cx="631904" cy="964582"/>
            <a:chOff x="7668007" y="3272749"/>
            <a:chExt cx="631904" cy="96458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C1EB09F-FF89-0D4C-9763-B0903B3959A8}"/>
                </a:ext>
              </a:extLst>
            </p:cNvPr>
            <p:cNvSpPr/>
            <p:nvPr/>
          </p:nvSpPr>
          <p:spPr>
            <a:xfrm>
              <a:off x="7668007" y="3929554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04:18</a:t>
              </a:r>
              <a:endParaRPr lang="en-GB" dirty="0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B903764-BA64-FD45-9AB9-DD655ABC42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78992" y="3359770"/>
              <a:ext cx="4967" cy="569784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9A642C9-C4CA-8641-A5A2-CC449B98995D}"/>
                </a:ext>
              </a:extLst>
            </p:cNvPr>
            <p:cNvSpPr/>
            <p:nvPr/>
          </p:nvSpPr>
          <p:spPr>
            <a:xfrm>
              <a:off x="7936263" y="3272749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09EED1F-87C7-2346-A686-6A052479203B}"/>
              </a:ext>
            </a:extLst>
          </p:cNvPr>
          <p:cNvSpPr txBox="1"/>
          <p:nvPr/>
        </p:nvSpPr>
        <p:spPr>
          <a:xfrm>
            <a:off x="1352800" y="2995838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9A55DF9-1865-1541-BB50-AFE4FDC1F0EC}"/>
              </a:ext>
            </a:extLst>
          </p:cNvPr>
          <p:cNvSpPr txBox="1"/>
          <p:nvPr/>
        </p:nvSpPr>
        <p:spPr>
          <a:xfrm>
            <a:off x="3352088" y="2768865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120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08B2919-9BF1-4442-AF8D-7BBA6FFACCC7}"/>
              </a:ext>
            </a:extLst>
          </p:cNvPr>
          <p:cNvSpPr txBox="1"/>
          <p:nvPr/>
        </p:nvSpPr>
        <p:spPr>
          <a:xfrm>
            <a:off x="6408875" y="3367663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608814C-B8C6-424F-99A7-82627AF15685}"/>
              </a:ext>
            </a:extLst>
          </p:cNvPr>
          <p:cNvSpPr txBox="1"/>
          <p:nvPr/>
        </p:nvSpPr>
        <p:spPr>
          <a:xfrm>
            <a:off x="4886340" y="2988543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33CB132-4EE6-4E41-BB5A-D8647983A5EB}"/>
              </a:ext>
            </a:extLst>
          </p:cNvPr>
          <p:cNvSpPr txBox="1"/>
          <p:nvPr/>
        </p:nvSpPr>
        <p:spPr>
          <a:xfrm>
            <a:off x="8081953" y="316780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100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F7C5E1C-DDBC-2B40-A726-31526810866E}"/>
              </a:ext>
            </a:extLst>
          </p:cNvPr>
          <p:cNvSpPr/>
          <p:nvPr/>
        </p:nvSpPr>
        <p:spPr>
          <a:xfrm>
            <a:off x="282877" y="1660330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S1</a:t>
            </a:r>
            <a:endParaRPr lang="en-GB" b="1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255BCC-E82B-4948-B8B2-E69D58F8A4C4}"/>
              </a:ext>
            </a:extLst>
          </p:cNvPr>
          <p:cNvSpPr/>
          <p:nvPr/>
        </p:nvSpPr>
        <p:spPr>
          <a:xfrm>
            <a:off x="331141" y="3173275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S2</a:t>
            </a:r>
            <a:endParaRPr lang="en-GB" b="1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690FB04-112E-DC4E-8D9A-2812E7378EF8}"/>
              </a:ext>
            </a:extLst>
          </p:cNvPr>
          <p:cNvGrpSpPr/>
          <p:nvPr/>
        </p:nvGrpSpPr>
        <p:grpSpPr>
          <a:xfrm>
            <a:off x="2062671" y="3010262"/>
            <a:ext cx="631904" cy="1196037"/>
            <a:chOff x="2033830" y="3010262"/>
            <a:chExt cx="631904" cy="1196037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5BA4716-D7BC-654D-909E-1AD629B001DF}"/>
                </a:ext>
              </a:extLst>
            </p:cNvPr>
            <p:cNvSpPr txBox="1"/>
            <p:nvPr/>
          </p:nvSpPr>
          <p:spPr>
            <a:xfrm>
              <a:off x="2033830" y="3898522"/>
              <a:ext cx="6319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00:46</a:t>
              </a: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244A186-162D-914C-9A57-00643977CC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49782" y="3128315"/>
              <a:ext cx="2099" cy="801239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25FED06-393B-B048-B979-E909D51147F1}"/>
                </a:ext>
              </a:extLst>
            </p:cNvPr>
            <p:cNvSpPr/>
            <p:nvPr/>
          </p:nvSpPr>
          <p:spPr>
            <a:xfrm>
              <a:off x="2309152" y="3010262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62553A65-7F6A-A840-A45E-8A34941A2F58}"/>
              </a:ext>
            </a:extLst>
          </p:cNvPr>
          <p:cNvSpPr txBox="1"/>
          <p:nvPr/>
        </p:nvSpPr>
        <p:spPr>
          <a:xfrm>
            <a:off x="2411093" y="292126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55BB061-280A-874D-A49F-E2C0499E9E4D}"/>
              </a:ext>
            </a:extLst>
          </p:cNvPr>
          <p:cNvGrpSpPr/>
          <p:nvPr/>
        </p:nvGrpSpPr>
        <p:grpSpPr>
          <a:xfrm>
            <a:off x="3566659" y="2960925"/>
            <a:ext cx="631904" cy="1270999"/>
            <a:chOff x="3625625" y="2960925"/>
            <a:chExt cx="631904" cy="1270999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844531F-C1D8-C14A-BF05-9EEA39DA7A49}"/>
                </a:ext>
              </a:extLst>
            </p:cNvPr>
            <p:cNvSpPr/>
            <p:nvPr/>
          </p:nvSpPr>
          <p:spPr>
            <a:xfrm>
              <a:off x="3625625" y="3924147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01:39</a:t>
              </a:r>
              <a:endParaRPr lang="en-GB" dirty="0"/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B5D6C1B-6B3E-CF4D-866A-D5874F4C135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33483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4B43001-8380-764B-AADE-1149D1194103}"/>
                </a:ext>
              </a:extLst>
            </p:cNvPr>
            <p:cNvSpPr/>
            <p:nvPr/>
          </p:nvSpPr>
          <p:spPr>
            <a:xfrm>
              <a:off x="3890754" y="296092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AE9215D9-4A8F-0A4D-8B16-CE65F55ED742}"/>
              </a:ext>
            </a:extLst>
          </p:cNvPr>
          <p:cNvSpPr txBox="1"/>
          <p:nvPr/>
        </p:nvSpPr>
        <p:spPr>
          <a:xfrm>
            <a:off x="3900780" y="286143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85A7689-E380-D74E-9BE3-33CF02E83EA0}"/>
              </a:ext>
            </a:extLst>
          </p:cNvPr>
          <p:cNvGrpSpPr/>
          <p:nvPr/>
        </p:nvGrpSpPr>
        <p:grpSpPr>
          <a:xfrm>
            <a:off x="5082839" y="2946007"/>
            <a:ext cx="631904" cy="1270999"/>
            <a:chOff x="5238059" y="2946007"/>
            <a:chExt cx="631904" cy="1270999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E136FF49-A827-D948-B98A-EBA3385A3503}"/>
                </a:ext>
              </a:extLst>
            </p:cNvPr>
            <p:cNvSpPr/>
            <p:nvPr/>
          </p:nvSpPr>
          <p:spPr>
            <a:xfrm>
              <a:off x="5238059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02:36</a:t>
              </a:r>
              <a:endParaRPr lang="en-GB" dirty="0"/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9BE1FAA-F8AC-9B43-B366-C97E3D28FF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545917" y="3053353"/>
              <a:ext cx="8094" cy="876201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B5400C41-935A-6846-8115-C077D2D7E312}"/>
                </a:ext>
              </a:extLst>
            </p:cNvPr>
            <p:cNvSpPr/>
            <p:nvPr/>
          </p:nvSpPr>
          <p:spPr>
            <a:xfrm>
              <a:off x="5503188" y="2946007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5AABE317-F14D-3943-98FE-576861919B66}"/>
              </a:ext>
            </a:extLst>
          </p:cNvPr>
          <p:cNvSpPr txBox="1"/>
          <p:nvPr/>
        </p:nvSpPr>
        <p:spPr>
          <a:xfrm>
            <a:off x="5385338" y="284651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115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AFA1EA5-7F1C-6346-A977-8A2DA22B726E}"/>
              </a:ext>
            </a:extLst>
          </p:cNvPr>
          <p:cNvGrpSpPr/>
          <p:nvPr/>
        </p:nvGrpSpPr>
        <p:grpSpPr>
          <a:xfrm>
            <a:off x="7013547" y="3631805"/>
            <a:ext cx="631904" cy="585201"/>
            <a:chOff x="6862808" y="3631805"/>
            <a:chExt cx="631904" cy="585201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F8276EAA-501B-AD49-8767-1D98D641CA0A}"/>
                </a:ext>
              </a:extLst>
            </p:cNvPr>
            <p:cNvSpPr/>
            <p:nvPr/>
          </p:nvSpPr>
          <p:spPr>
            <a:xfrm>
              <a:off x="6862808" y="3909229"/>
              <a:ext cx="63190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>
                  <a:solidFill>
                    <a:schemeClr val="tx2"/>
                  </a:solidFill>
                </a:rPr>
                <a:t>03:48</a:t>
              </a:r>
              <a:endParaRPr lang="en-GB" dirty="0"/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82EECDD-4DCE-B541-9864-F8DB9BB9A4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0666" y="3739151"/>
              <a:ext cx="8094" cy="190403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05E11B3C-29E3-2948-BE88-4FA801A57397}"/>
                </a:ext>
              </a:extLst>
            </p:cNvPr>
            <p:cNvSpPr/>
            <p:nvPr/>
          </p:nvSpPr>
          <p:spPr>
            <a:xfrm>
              <a:off x="7127937" y="3631805"/>
              <a:ext cx="85458" cy="8702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49320A43-8C30-8541-B892-873C6765E65C}"/>
              </a:ext>
            </a:extLst>
          </p:cNvPr>
          <p:cNvSpPr txBox="1"/>
          <p:nvPr/>
        </p:nvSpPr>
        <p:spPr>
          <a:xfrm>
            <a:off x="7360537" y="3510540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90</a:t>
            </a:r>
          </a:p>
        </p:txBody>
      </p:sp>
      <p:sp>
        <p:nvSpPr>
          <p:cNvPr id="81" name="Rectangle 662">
            <a:extLst>
              <a:ext uri="{FF2B5EF4-FFF2-40B4-BE49-F238E27FC236}">
                <a16:creationId xmlns:a16="http://schemas.microsoft.com/office/drawing/2014/main" id="{56874DAA-92EB-EF4F-A0A2-250A11D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5849" y="1179931"/>
            <a:ext cx="1664786" cy="3037075"/>
          </a:xfrm>
          <a:prstGeom prst="rect">
            <a:avLst/>
          </a:prstGeom>
          <a:solidFill>
            <a:schemeClr val="accent4">
              <a:alpha val="42000"/>
            </a:schemeClr>
          </a:solidFill>
          <a:ln w="57150">
            <a:solidFill>
              <a:schemeClr val="accent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72000" tIns="36000" rIns="36000" bIns="36000" anchor="ctr"/>
          <a:lstStyle/>
          <a:p>
            <a:endParaRPr lang="it-IT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2DA1631-1FF8-3B43-B52F-87A87D718717}"/>
              </a:ext>
            </a:extLst>
          </p:cNvPr>
          <p:cNvSpPr txBox="1"/>
          <p:nvPr/>
        </p:nvSpPr>
        <p:spPr>
          <a:xfrm>
            <a:off x="341646" y="4386076"/>
            <a:ext cx="3964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MEMO: </a:t>
            </a:r>
            <a:r>
              <a:rPr lang="en-GB" sz="1600" b="1" dirty="0">
                <a:solidFill>
                  <a:schemeClr val="accent2"/>
                </a:solidFill>
              </a:rPr>
              <a:t>events</a:t>
            </a:r>
            <a:r>
              <a:rPr lang="en-GB" sz="1600" b="1" dirty="0">
                <a:solidFill>
                  <a:schemeClr val="bg1"/>
                </a:solidFill>
              </a:rPr>
              <a:t> are irregular time series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E979AA-994D-0C46-9C44-ABF01DFF8B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5" name="Slide Number Placeholder 74">
            <a:extLst>
              <a:ext uri="{FF2B5EF4-FFF2-40B4-BE49-F238E27FC236}">
                <a16:creationId xmlns:a16="http://schemas.microsoft.com/office/drawing/2014/main" id="{95C61BCB-143B-184A-BFA8-48CCB0FAA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899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2FDD1-0C2D-FE4E-8BEE-0408BA2B7C7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Quiz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4CD9-CBA9-9747-831F-ACDC9CABA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8208348" cy="2828127"/>
          </a:xfrm>
        </p:spPr>
        <p:txBody>
          <a:bodyPr/>
          <a:lstStyle/>
          <a:p>
            <a:r>
              <a:rPr lang="en-US" dirty="0"/>
              <a:t>Which synchronization method shall you use before joining? </a:t>
            </a:r>
            <a:br>
              <a:rPr lang="en-US" dirty="0"/>
            </a:br>
            <a:r>
              <a:rPr lang="en-US" dirty="0"/>
              <a:t>none | </a:t>
            </a:r>
            <a:r>
              <a:rPr lang="en-US" dirty="0" err="1"/>
              <a:t>timeShift</a:t>
            </a:r>
            <a:r>
              <a:rPr lang="en-US" dirty="0"/>
              <a:t> | </a:t>
            </a:r>
            <a:r>
              <a:rPr lang="en-US" dirty="0" err="1"/>
              <a:t>aggregateWindow</a:t>
            </a:r>
            <a:endParaRPr lang="en-US" dirty="0"/>
          </a:p>
          <a:p>
            <a:pPr lvl="1"/>
            <a:r>
              <a:rPr lang="en-US" dirty="0"/>
              <a:t>one timeseries is regular, but the other is not - ?</a:t>
            </a:r>
          </a:p>
          <a:p>
            <a:pPr lvl="1"/>
            <a:r>
              <a:rPr lang="en-US" dirty="0"/>
              <a:t>two timeseries are regular, have the same rate, but metrics occur at a different time - ?</a:t>
            </a:r>
          </a:p>
          <a:p>
            <a:pPr lvl="1"/>
            <a:r>
              <a:rPr lang="en-US" dirty="0"/>
              <a:t>two timeseries are regular, have the same rate, and metrics occur at the same time - ?</a:t>
            </a:r>
          </a:p>
          <a:p>
            <a:pPr lvl="1"/>
            <a:r>
              <a:rPr lang="en-US" dirty="0"/>
              <a:t>two timeseries are irregular - ?</a:t>
            </a:r>
          </a:p>
          <a:p>
            <a:pPr lvl="1"/>
            <a:r>
              <a:rPr lang="en-US" dirty="0"/>
              <a:t>two timeseries are regular, but metrics don't occur at the same time and rate - ?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8A4B71-8136-9040-87A5-39EA2FCA6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2F779F-51DC-AB47-9E11-2BC2783334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65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2FDD1-0C2D-FE4E-8BEE-0408BA2B7C7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Quiz answers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4CD9-CBA9-9747-831F-ACDC9CABA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8208348" cy="2828127"/>
          </a:xfrm>
        </p:spPr>
        <p:txBody>
          <a:bodyPr/>
          <a:lstStyle/>
          <a:p>
            <a:r>
              <a:rPr lang="en-US" dirty="0"/>
              <a:t>Which synchronization method shall you use before joining? </a:t>
            </a:r>
            <a:br>
              <a:rPr lang="en-US" dirty="0"/>
            </a:br>
            <a:r>
              <a:rPr lang="en-US" dirty="0"/>
              <a:t>none | </a:t>
            </a:r>
            <a:r>
              <a:rPr lang="en-US" dirty="0" err="1"/>
              <a:t>timeShift</a:t>
            </a:r>
            <a:r>
              <a:rPr lang="en-US" dirty="0"/>
              <a:t> | </a:t>
            </a:r>
            <a:r>
              <a:rPr lang="en-US" dirty="0" err="1"/>
              <a:t>aggregateWindow</a:t>
            </a:r>
            <a:endParaRPr lang="en-US" dirty="0"/>
          </a:p>
          <a:p>
            <a:pPr lvl="1"/>
            <a:r>
              <a:rPr lang="en-US" dirty="0"/>
              <a:t>one timeseries is regular, but the other is not - </a:t>
            </a:r>
            <a:r>
              <a:rPr lang="en-US" dirty="0" err="1"/>
              <a:t>aggregateWindow</a:t>
            </a:r>
            <a:endParaRPr lang="en-US" dirty="0"/>
          </a:p>
          <a:p>
            <a:pPr lvl="1"/>
            <a:r>
              <a:rPr lang="en-US" dirty="0"/>
              <a:t>two timeseries are regular, have the same rate, but metrics occur at a different time - </a:t>
            </a:r>
            <a:r>
              <a:rPr lang="en-US" dirty="0" err="1"/>
              <a:t>timeShift</a:t>
            </a:r>
            <a:endParaRPr lang="en-US" dirty="0"/>
          </a:p>
          <a:p>
            <a:pPr lvl="1"/>
            <a:r>
              <a:rPr lang="en-US" dirty="0"/>
              <a:t>two timeseries are regular, have the same rate, and metrics occur at the same time - none</a:t>
            </a:r>
          </a:p>
          <a:p>
            <a:pPr lvl="1"/>
            <a:r>
              <a:rPr lang="en-US" dirty="0"/>
              <a:t>two timeseries are irregular - </a:t>
            </a:r>
            <a:r>
              <a:rPr lang="en-US" dirty="0" err="1"/>
              <a:t>aggregateWindow</a:t>
            </a:r>
            <a:endParaRPr lang="en-US" dirty="0"/>
          </a:p>
          <a:p>
            <a:pPr lvl="1"/>
            <a:r>
              <a:rPr lang="en-US" dirty="0"/>
              <a:t>two timeseries are regular, but metrics don't occur at the same time and rate - </a:t>
            </a:r>
            <a:r>
              <a:rPr lang="en-US" dirty="0" err="1"/>
              <a:t>aggregateWindow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63DB31-2DC1-C645-8DD7-C64658B48B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1C5C6A-C3B1-3342-A3DC-0010652D0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3805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5A27-033A-384F-9BDE-6A4A12315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get dirty!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B5FDDBE-CBEA-FC40-9517-F1A768E30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9048" y="1232017"/>
            <a:ext cx="8676000" cy="348082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755C36-1CBA-C64D-8D2D-FFD06A0C872A}"/>
              </a:ext>
            </a:extLst>
          </p:cNvPr>
          <p:cNvSpPr/>
          <p:nvPr/>
        </p:nvSpPr>
        <p:spPr>
          <a:xfrm>
            <a:off x="8001180" y="3798444"/>
            <a:ext cx="914400" cy="914400"/>
          </a:xfrm>
          <a:prstGeom prst="rect">
            <a:avLst/>
          </a:prstGeom>
          <a:solidFill>
            <a:srgbClr val="20202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>
                <a:solidFill>
                  <a:schemeClr val="accent1"/>
                </a:solidFill>
              </a:rPr>
              <a:t>8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CBA3CCE-9FA9-6A40-88FF-F3B3BA778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499DEF2-70C2-2147-B3B2-FAD0CB2D47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9251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2E70303-91D2-4848-B31B-0C47A6D3F54C}"/>
              </a:ext>
            </a:extLst>
          </p:cNvPr>
          <p:cNvSpPr/>
          <p:nvPr/>
        </p:nvSpPr>
        <p:spPr>
          <a:xfrm>
            <a:off x="8533807" y="2100670"/>
            <a:ext cx="301838" cy="265168"/>
          </a:xfrm>
          <a:prstGeom prst="ellipse">
            <a:avLst/>
          </a:prstGeom>
          <a:solidFill>
            <a:srgbClr val="C09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84512EE-5DCD-8441-845E-11272C6A398A}"/>
              </a:ext>
            </a:extLst>
          </p:cNvPr>
          <p:cNvSpPr/>
          <p:nvPr/>
        </p:nvSpPr>
        <p:spPr>
          <a:xfrm>
            <a:off x="6947428" y="2397443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39FB5CEA-F11E-314F-97A2-E016CB111AFE}"/>
              </a:ext>
            </a:extLst>
          </p:cNvPr>
          <p:cNvSpPr/>
          <p:nvPr/>
        </p:nvSpPr>
        <p:spPr>
          <a:xfrm>
            <a:off x="6828041" y="2190302"/>
            <a:ext cx="306648" cy="720541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E49BBA-B583-E44F-9ABB-321B834E6A71}"/>
              </a:ext>
            </a:extLst>
          </p:cNvPr>
          <p:cNvSpPr/>
          <p:nvPr/>
        </p:nvSpPr>
        <p:spPr>
          <a:xfrm>
            <a:off x="5571463" y="2748318"/>
            <a:ext cx="418798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48401CD9-C914-EB40-987F-6E52BDC94D04}"/>
              </a:ext>
            </a:extLst>
          </p:cNvPr>
          <p:cNvSpPr/>
          <p:nvPr/>
        </p:nvSpPr>
        <p:spPr>
          <a:xfrm>
            <a:off x="5422607" y="2573076"/>
            <a:ext cx="223284" cy="616689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3318F22-AFD7-E546-AB8D-655862F2328D}"/>
              </a:ext>
            </a:extLst>
          </p:cNvPr>
          <p:cNvSpPr/>
          <p:nvPr/>
        </p:nvSpPr>
        <p:spPr>
          <a:xfrm>
            <a:off x="3391786" y="3583174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D093A-17E5-234A-8BE8-CA4FDB90C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Continuous Linear Pizza Oven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347BF86-129F-7945-B6A3-FD58AC5FE367}"/>
              </a:ext>
            </a:extLst>
          </p:cNvPr>
          <p:cNvSpPr/>
          <p:nvPr/>
        </p:nvSpPr>
        <p:spPr>
          <a:xfrm>
            <a:off x="7196104" y="2550572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F2B7568-410E-DC44-AAEE-25E57DDF3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5250" indent="0">
              <a:buNone/>
            </a:pPr>
            <a:r>
              <a:rPr lang="en-US" sz="1800" b="1" noProof="0" dirty="0"/>
              <a:t>Learning goals</a:t>
            </a:r>
            <a:r>
              <a:rPr lang="en-US" sz="1800" noProof="0" dirty="0"/>
              <a:t>:</a:t>
            </a:r>
          </a:p>
          <a:p>
            <a:r>
              <a:rPr lang="en-US" sz="1800" noProof="0" dirty="0"/>
              <a:t>Join data</a:t>
            </a:r>
          </a:p>
          <a:p>
            <a:pPr marL="95250" indent="0">
              <a:buNone/>
            </a:pPr>
            <a:endParaRPr lang="en-US" sz="1800" noProof="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CBBE649-9821-8E49-BD63-6812F3D8F79E}"/>
              </a:ext>
            </a:extLst>
          </p:cNvPr>
          <p:cNvSpPr/>
          <p:nvPr/>
        </p:nvSpPr>
        <p:spPr>
          <a:xfrm>
            <a:off x="7178092" y="2429723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0FC9285-2F25-7F4E-9977-DF7A14351690}"/>
              </a:ext>
            </a:extLst>
          </p:cNvPr>
          <p:cNvSpPr/>
          <p:nvPr/>
        </p:nvSpPr>
        <p:spPr>
          <a:xfrm>
            <a:off x="7113239" y="2564189"/>
            <a:ext cx="65251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F7C21-23A0-F045-A5AE-197EC928307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 rot="16200000">
            <a:off x="3377442" y="-1005725"/>
            <a:ext cx="4800339" cy="700552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D28895A-D403-0048-A7BA-613FC989C6F7}"/>
              </a:ext>
            </a:extLst>
          </p:cNvPr>
          <p:cNvSpPr/>
          <p:nvPr/>
        </p:nvSpPr>
        <p:spPr>
          <a:xfrm>
            <a:off x="4441978" y="259467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s1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89F609-A231-3046-85B8-938F556577BA}"/>
              </a:ext>
            </a:extLst>
          </p:cNvPr>
          <p:cNvSpPr/>
          <p:nvPr/>
        </p:nvSpPr>
        <p:spPr>
          <a:xfrm>
            <a:off x="6199894" y="212770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s2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3269BC-03C6-114A-A9AD-35FCF7385B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75D9AA-C78B-8D49-B0EB-6D258DE600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408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972427-9A78-FD42-B50C-EC490A304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Joining two time series</a:t>
            </a:r>
          </a:p>
        </p:txBody>
      </p:sp>
      <p:pic>
        <p:nvPicPr>
          <p:cNvPr id="2052" name="Picture 4" descr="Related image">
            <a:extLst>
              <a:ext uri="{FF2B5EF4-FFF2-40B4-BE49-F238E27FC236}">
                <a16:creationId xmlns:a16="http://schemas.microsoft.com/office/drawing/2014/main" id="{85FE5F60-980D-A04B-9708-DB908DE3BD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61" b="8738"/>
          <a:stretch/>
        </p:blipFill>
        <p:spPr bwMode="auto">
          <a:xfrm>
            <a:off x="547281" y="1095153"/>
            <a:ext cx="8011928" cy="360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46774-4F18-4D49-A785-A23B356B33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E33E6-BA20-C548-B93F-EFECBD3691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093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2FDD1-0C2D-FE4E-8BEE-0408BA2B7C7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4CD9-CBA9-9747-831F-ACDC9CABA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40"/>
            <a:ext cx="8208348" cy="2337060"/>
          </a:xfrm>
        </p:spPr>
        <p:txBody>
          <a:bodyPr/>
          <a:lstStyle/>
          <a:p>
            <a:r>
              <a:rPr lang="en-GB" dirty="0"/>
              <a:t>Extract the difference between the humidity levels of the base cooking area and the mozzarella melting area. Find if the differences are lower than 20% or greater than 30%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F1BBB-AD8F-154B-AAD6-DBF9C52E54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19AB1-E67E-874C-99FD-C81F87E0A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4874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966AF2-CF74-A340-A83A-335DBD72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Advanced Data Analysis</a:t>
            </a:r>
            <a:br>
              <a:rPr lang="en-US" sz="2800"/>
            </a:br>
            <a:r>
              <a:rPr lang="en-US" sz="2800"/>
              <a:t>Joining Time Series</a:t>
            </a:r>
            <a:endParaRPr lang="en-US" dirty="0"/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00EFA112-6682-7447-9B6D-C29138F083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853" y="4024849"/>
            <a:ext cx="7720618" cy="972772"/>
          </a:xfrm>
        </p:spPr>
        <p:txBody>
          <a:bodyPr/>
          <a:lstStyle/>
          <a:p>
            <a:pPr marL="100013" indent="-100013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Della Valle 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Politecnico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di Milano &amp; Partner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</a:p>
          <a:p>
            <a:pPr marL="100013" indent="-100013">
              <a:spcBef>
                <a:spcPts val="0"/>
              </a:spcBef>
            </a:pP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Marco </a:t>
            </a:r>
            <a:r>
              <a:rPr lang="en-US" b="1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Balduini</a:t>
            </a: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CEO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</a:p>
          <a:p>
            <a:pPr marL="100013" indent="-100013">
              <a:spcBef>
                <a:spcPts val="0"/>
              </a:spcBef>
            </a:pPr>
            <a:r>
              <a:rPr lang="en-US" dirty="0"/>
              <a:t>Riccardo </a:t>
            </a:r>
            <a:r>
              <a:rPr lang="en-US" dirty="0" err="1"/>
              <a:t>Tommasini</a:t>
            </a:r>
            <a:r>
              <a:rPr lang="en-US" dirty="0"/>
              <a:t> </a:t>
            </a:r>
            <a:r>
              <a:rPr lang="en-US" sz="1350" dirty="0">
                <a:latin typeface="Helvetica Neue Light"/>
                <a:ea typeface="Helvetica Neue Light"/>
              </a:rPr>
              <a:t>Prof. @ University of Tartu</a:t>
            </a:r>
          </a:p>
          <a:p>
            <a:pPr marL="100013" indent="-100013">
              <a:spcBef>
                <a:spcPts val="0"/>
              </a:spcBef>
            </a:pPr>
            <a:endParaRPr lang="en-US" dirty="0"/>
          </a:p>
          <a:p>
            <a:pPr marL="100013" indent="-100013">
              <a:spcBef>
                <a:spcPts val="0"/>
              </a:spcBef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87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972427-9A78-FD42-B50C-EC490A304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ideal case</a:t>
            </a:r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F903FA63-2653-974C-943C-FC94F4D076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53" b="13591"/>
          <a:stretch/>
        </p:blipFill>
        <p:spPr bwMode="auto">
          <a:xfrm>
            <a:off x="561384" y="1194849"/>
            <a:ext cx="8110548" cy="3536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0E47F-0650-A84F-A0CF-78BD3563CC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94922-8502-CF4B-AD63-BEA8FC87C0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5725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4B1A3-63C9-4748-82F2-E2BC6408A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 on pizza quality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4A65B9-F14E-BB47-8CC4-7522546117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the temperature difference between the base cooking area and the mozzarella melting area is lower than 180° or greater than 190°, the mozzarella cheese will not melt properly or it will burn. 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537936-65DE-1840-A20E-A83986ED26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316C81-0923-3047-BCED-511CDD0DDC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7083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972427-9A78-FD42-B50C-EC490A304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Ok … sounds easy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4D3C635-82D3-4340-B930-E6A365C36221}"/>
              </a:ext>
            </a:extLst>
          </p:cNvPr>
          <p:cNvCxnSpPr/>
          <p:nvPr/>
        </p:nvCxnSpPr>
        <p:spPr>
          <a:xfrm>
            <a:off x="666572" y="1958972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4298285-2622-5547-8B10-9280A78F993D}"/>
              </a:ext>
            </a:extLst>
          </p:cNvPr>
          <p:cNvCxnSpPr/>
          <p:nvPr/>
        </p:nvCxnSpPr>
        <p:spPr>
          <a:xfrm>
            <a:off x="666572" y="3245175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77FA374-5F99-1745-9818-F3567106761A}"/>
              </a:ext>
            </a:extLst>
          </p:cNvPr>
          <p:cNvSpPr txBox="1"/>
          <p:nvPr/>
        </p:nvSpPr>
        <p:spPr>
          <a:xfrm>
            <a:off x="808158" y="1984075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00:00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B5429-1605-B04F-8B10-C810DC2F2F9C}"/>
              </a:ext>
            </a:extLst>
          </p:cNvPr>
          <p:cNvSpPr/>
          <p:nvPr/>
        </p:nvSpPr>
        <p:spPr>
          <a:xfrm>
            <a:off x="2409682" y="1984075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01:00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6AE21B-B818-A04D-A9C1-6E9611EFA29C}"/>
              </a:ext>
            </a:extLst>
          </p:cNvPr>
          <p:cNvSpPr/>
          <p:nvPr/>
        </p:nvSpPr>
        <p:spPr>
          <a:xfrm>
            <a:off x="4011206" y="1984075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02:00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EEFDD4-30F1-594A-A72A-10FF5FED9EB2}"/>
              </a:ext>
            </a:extLst>
          </p:cNvPr>
          <p:cNvSpPr/>
          <p:nvPr/>
        </p:nvSpPr>
        <p:spPr>
          <a:xfrm>
            <a:off x="5612731" y="1984075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03:00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EA3F8A-6361-6F4F-A2CE-FB4044A02762}"/>
              </a:ext>
            </a:extLst>
          </p:cNvPr>
          <p:cNvSpPr/>
          <p:nvPr/>
        </p:nvSpPr>
        <p:spPr>
          <a:xfrm>
            <a:off x="7214256" y="1984075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04:00</a:t>
            </a:r>
            <a:endParaRPr lang="en-GB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B08D62-CB82-344C-9961-761183F18B48}"/>
              </a:ext>
            </a:extLst>
          </p:cNvPr>
          <p:cNvCxnSpPr>
            <a:cxnSpLocks/>
            <a:stCxn id="9" idx="0"/>
            <a:endCxn id="31" idx="4"/>
          </p:cNvCxnSpPr>
          <p:nvPr/>
        </p:nvCxnSpPr>
        <p:spPr>
          <a:xfrm flipV="1">
            <a:off x="1124110" y="1526119"/>
            <a:ext cx="2099" cy="45795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47D6A6F-1C08-374A-8B42-717A236731D6}"/>
              </a:ext>
            </a:extLst>
          </p:cNvPr>
          <p:cNvCxnSpPr>
            <a:cxnSpLocks/>
            <a:stCxn id="10" idx="0"/>
            <a:endCxn id="32" idx="4"/>
          </p:cNvCxnSpPr>
          <p:nvPr/>
        </p:nvCxnSpPr>
        <p:spPr>
          <a:xfrm flipH="1" flipV="1">
            <a:off x="2717540" y="1297234"/>
            <a:ext cx="8094" cy="68684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EB13C95-B3FB-4A4D-BC7F-60B25ACFC325}"/>
              </a:ext>
            </a:extLst>
          </p:cNvPr>
          <p:cNvCxnSpPr>
            <a:cxnSpLocks/>
            <a:stCxn id="11" idx="0"/>
            <a:endCxn id="33" idx="4"/>
          </p:cNvCxnSpPr>
          <p:nvPr/>
        </p:nvCxnSpPr>
        <p:spPr>
          <a:xfrm flipH="1" flipV="1">
            <a:off x="4315561" y="1748840"/>
            <a:ext cx="11597" cy="23523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DA3E132-DCB6-204D-BE51-7E486FA026A1}"/>
              </a:ext>
            </a:extLst>
          </p:cNvPr>
          <p:cNvCxnSpPr>
            <a:cxnSpLocks/>
            <a:stCxn id="12" idx="0"/>
            <a:endCxn id="34" idx="4"/>
          </p:cNvCxnSpPr>
          <p:nvPr/>
        </p:nvCxnSpPr>
        <p:spPr>
          <a:xfrm flipH="1" flipV="1">
            <a:off x="5927912" y="1755959"/>
            <a:ext cx="771" cy="2281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5FBD22E-F039-ED40-A3EE-53C3238E9C3D}"/>
              </a:ext>
            </a:extLst>
          </p:cNvPr>
          <p:cNvCxnSpPr>
            <a:cxnSpLocks/>
            <a:stCxn id="13" idx="0"/>
            <a:endCxn id="35" idx="4"/>
          </p:cNvCxnSpPr>
          <p:nvPr/>
        </p:nvCxnSpPr>
        <p:spPr>
          <a:xfrm flipH="1" flipV="1">
            <a:off x="7525241" y="1658840"/>
            <a:ext cx="4967" cy="32523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62698261-6AAC-814A-8D8E-BE44106F9132}"/>
              </a:ext>
            </a:extLst>
          </p:cNvPr>
          <p:cNvSpPr/>
          <p:nvPr/>
        </p:nvSpPr>
        <p:spPr>
          <a:xfrm>
            <a:off x="1083480" y="1439098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8D74B57A-0F26-5E48-93F1-4A40A45EA33C}"/>
              </a:ext>
            </a:extLst>
          </p:cNvPr>
          <p:cNvSpPr/>
          <p:nvPr/>
        </p:nvSpPr>
        <p:spPr>
          <a:xfrm>
            <a:off x="2674811" y="1210213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D09B22E-D8F3-054A-B3C8-1DDB75062A1A}"/>
              </a:ext>
            </a:extLst>
          </p:cNvPr>
          <p:cNvSpPr/>
          <p:nvPr/>
        </p:nvSpPr>
        <p:spPr>
          <a:xfrm>
            <a:off x="4272832" y="1661819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D5C6F71-78B5-4445-B540-720CC2319855}"/>
              </a:ext>
            </a:extLst>
          </p:cNvPr>
          <p:cNvSpPr/>
          <p:nvPr/>
        </p:nvSpPr>
        <p:spPr>
          <a:xfrm>
            <a:off x="5885183" y="1668938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16608D0-E74A-E64D-8419-51C5A910FB4C}"/>
              </a:ext>
            </a:extLst>
          </p:cNvPr>
          <p:cNvSpPr/>
          <p:nvPr/>
        </p:nvSpPr>
        <p:spPr>
          <a:xfrm>
            <a:off x="7482512" y="1571819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1AE4988-5506-CE47-9C24-3A28BBFC9F33}"/>
              </a:ext>
            </a:extLst>
          </p:cNvPr>
          <p:cNvSpPr txBox="1"/>
          <p:nvPr/>
        </p:nvSpPr>
        <p:spPr>
          <a:xfrm>
            <a:off x="1142889" y="132680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290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D9195F0-64F0-DD4C-87D3-6CD3D032CF12}"/>
              </a:ext>
            </a:extLst>
          </p:cNvPr>
          <p:cNvSpPr txBox="1"/>
          <p:nvPr/>
        </p:nvSpPr>
        <p:spPr>
          <a:xfrm>
            <a:off x="2739841" y="1099834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305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D28C0CD-1E4B-7741-851A-6F3BD76256CB}"/>
              </a:ext>
            </a:extLst>
          </p:cNvPr>
          <p:cNvSpPr txBox="1"/>
          <p:nvPr/>
        </p:nvSpPr>
        <p:spPr>
          <a:xfrm>
            <a:off x="5954848" y="1550789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9AED333-F67C-644A-A996-C6AF9E415290}"/>
              </a:ext>
            </a:extLst>
          </p:cNvPr>
          <p:cNvSpPr txBox="1"/>
          <p:nvPr/>
        </p:nvSpPr>
        <p:spPr>
          <a:xfrm>
            <a:off x="4372103" y="155144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DDF85F0-B086-A94C-9AAD-4A02A201888E}"/>
              </a:ext>
            </a:extLst>
          </p:cNvPr>
          <p:cNvSpPr txBox="1"/>
          <p:nvPr/>
        </p:nvSpPr>
        <p:spPr>
          <a:xfrm>
            <a:off x="7582991" y="133905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285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A8D5BF4-E470-1E49-B462-5DC19C25999E}"/>
              </a:ext>
            </a:extLst>
          </p:cNvPr>
          <p:cNvSpPr txBox="1"/>
          <p:nvPr/>
        </p:nvSpPr>
        <p:spPr>
          <a:xfrm>
            <a:off x="815344" y="3280962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00:00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67FD3F2-DF50-1D49-8325-2054640742D2}"/>
              </a:ext>
            </a:extLst>
          </p:cNvPr>
          <p:cNvSpPr/>
          <p:nvPr/>
        </p:nvSpPr>
        <p:spPr>
          <a:xfrm>
            <a:off x="2416868" y="3280962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01:00</a:t>
            </a:r>
            <a:endParaRPr lang="en-GB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4E879AE-9F90-C048-B1EE-1656D02DA3C6}"/>
              </a:ext>
            </a:extLst>
          </p:cNvPr>
          <p:cNvSpPr/>
          <p:nvPr/>
        </p:nvSpPr>
        <p:spPr>
          <a:xfrm>
            <a:off x="4018392" y="3280962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02:00</a:t>
            </a:r>
            <a:endParaRPr lang="en-GB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68C8379-3A8F-7446-8088-237392A66D29}"/>
              </a:ext>
            </a:extLst>
          </p:cNvPr>
          <p:cNvSpPr/>
          <p:nvPr/>
        </p:nvSpPr>
        <p:spPr>
          <a:xfrm>
            <a:off x="5619917" y="3280962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03:00</a:t>
            </a:r>
            <a:endParaRPr lang="en-GB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9A069AE-254C-B940-A576-F6FF3E18D41F}"/>
              </a:ext>
            </a:extLst>
          </p:cNvPr>
          <p:cNvSpPr/>
          <p:nvPr/>
        </p:nvSpPr>
        <p:spPr>
          <a:xfrm>
            <a:off x="7221442" y="3280962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04:00</a:t>
            </a:r>
            <a:endParaRPr lang="en-GB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9EF42C2-279C-C34F-9071-2E4B3C6295E3}"/>
              </a:ext>
            </a:extLst>
          </p:cNvPr>
          <p:cNvCxnSpPr>
            <a:cxnSpLocks/>
            <a:stCxn id="52" idx="0"/>
            <a:endCxn id="62" idx="4"/>
          </p:cNvCxnSpPr>
          <p:nvPr/>
        </p:nvCxnSpPr>
        <p:spPr>
          <a:xfrm flipV="1">
            <a:off x="1131296" y="2833640"/>
            <a:ext cx="2099" cy="447322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6795161-923B-D046-B02E-58928A12B6C6}"/>
              </a:ext>
            </a:extLst>
          </p:cNvPr>
          <p:cNvCxnSpPr>
            <a:cxnSpLocks/>
            <a:stCxn id="53" idx="0"/>
            <a:endCxn id="63" idx="4"/>
          </p:cNvCxnSpPr>
          <p:nvPr/>
        </p:nvCxnSpPr>
        <p:spPr>
          <a:xfrm flipH="1" flipV="1">
            <a:off x="2724726" y="2540958"/>
            <a:ext cx="8094" cy="74000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9849719-FA42-164E-B72F-49C28322C26D}"/>
              </a:ext>
            </a:extLst>
          </p:cNvPr>
          <p:cNvCxnSpPr>
            <a:cxnSpLocks/>
            <a:stCxn id="54" idx="0"/>
            <a:endCxn id="64" idx="4"/>
          </p:cNvCxnSpPr>
          <p:nvPr/>
        </p:nvCxnSpPr>
        <p:spPr>
          <a:xfrm flipH="1" flipV="1">
            <a:off x="4322747" y="2748013"/>
            <a:ext cx="11597" cy="53294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8F8AA46D-3888-744C-8D44-F5F68A6A0D70}"/>
              </a:ext>
            </a:extLst>
          </p:cNvPr>
          <p:cNvCxnSpPr>
            <a:cxnSpLocks/>
            <a:stCxn id="55" idx="0"/>
            <a:endCxn id="65" idx="4"/>
          </p:cNvCxnSpPr>
          <p:nvPr/>
        </p:nvCxnSpPr>
        <p:spPr>
          <a:xfrm flipH="1" flipV="1">
            <a:off x="5935098" y="3137912"/>
            <a:ext cx="771" cy="1430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6CFE636-EE2E-9147-BA68-15373F2FC881}"/>
              </a:ext>
            </a:extLst>
          </p:cNvPr>
          <p:cNvCxnSpPr>
            <a:cxnSpLocks/>
            <a:stCxn id="56" idx="0"/>
            <a:endCxn id="66" idx="4"/>
          </p:cNvCxnSpPr>
          <p:nvPr/>
        </p:nvCxnSpPr>
        <p:spPr>
          <a:xfrm flipH="1" flipV="1">
            <a:off x="7532427" y="2934463"/>
            <a:ext cx="4967" cy="34649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:a16="http://schemas.microsoft.com/office/drawing/2014/main" id="{1BF1B16C-2955-5E49-81D1-3DF013B17674}"/>
              </a:ext>
            </a:extLst>
          </p:cNvPr>
          <p:cNvSpPr/>
          <p:nvPr/>
        </p:nvSpPr>
        <p:spPr>
          <a:xfrm>
            <a:off x="1090666" y="2746619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7483E4B2-8821-D948-998A-FA15C422FC23}"/>
              </a:ext>
            </a:extLst>
          </p:cNvPr>
          <p:cNvSpPr/>
          <p:nvPr/>
        </p:nvSpPr>
        <p:spPr>
          <a:xfrm>
            <a:off x="2681997" y="2453937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3D8C2EA-E49C-A84B-9099-CDFEA5763A60}"/>
              </a:ext>
            </a:extLst>
          </p:cNvPr>
          <p:cNvSpPr/>
          <p:nvPr/>
        </p:nvSpPr>
        <p:spPr>
          <a:xfrm>
            <a:off x="4280018" y="2660992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BC2EF9D-0D51-6E4F-8B77-46D4C67BE266}"/>
              </a:ext>
            </a:extLst>
          </p:cNvPr>
          <p:cNvSpPr/>
          <p:nvPr/>
        </p:nvSpPr>
        <p:spPr>
          <a:xfrm>
            <a:off x="5892369" y="3050891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541B5EF6-D987-EC44-B452-1EBF928631E5}"/>
              </a:ext>
            </a:extLst>
          </p:cNvPr>
          <p:cNvSpPr/>
          <p:nvPr/>
        </p:nvSpPr>
        <p:spPr>
          <a:xfrm>
            <a:off x="7489698" y="2847442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54F961E-E487-8E4C-9D5D-9124DF90795D}"/>
              </a:ext>
            </a:extLst>
          </p:cNvPr>
          <p:cNvSpPr txBox="1"/>
          <p:nvPr/>
        </p:nvSpPr>
        <p:spPr>
          <a:xfrm>
            <a:off x="1150075" y="2570531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105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A3E28AC-FD5C-264E-A044-6EA72D877F43}"/>
              </a:ext>
            </a:extLst>
          </p:cNvPr>
          <p:cNvSpPr txBox="1"/>
          <p:nvPr/>
        </p:nvSpPr>
        <p:spPr>
          <a:xfrm>
            <a:off x="2747027" y="2343558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120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8256A95-D8A0-BA4B-9D6E-B743D7A45267}"/>
              </a:ext>
            </a:extLst>
          </p:cNvPr>
          <p:cNvSpPr txBox="1"/>
          <p:nvPr/>
        </p:nvSpPr>
        <p:spPr>
          <a:xfrm>
            <a:off x="5962310" y="2942356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95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9A72E5C-69B7-1F42-A337-00581FD7E9BA}"/>
              </a:ext>
            </a:extLst>
          </p:cNvPr>
          <p:cNvSpPr txBox="1"/>
          <p:nvPr/>
        </p:nvSpPr>
        <p:spPr>
          <a:xfrm>
            <a:off x="4378815" y="2563236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110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67AC262-DBD8-6447-8E75-95ED8F8D02B1}"/>
              </a:ext>
            </a:extLst>
          </p:cNvPr>
          <p:cNvSpPr txBox="1"/>
          <p:nvPr/>
        </p:nvSpPr>
        <p:spPr>
          <a:xfrm>
            <a:off x="7566839" y="2730807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tx2"/>
                </a:solidFill>
              </a:rPr>
              <a:t>100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B7DFA30-7782-004F-AB39-4D4308223071}"/>
              </a:ext>
            </a:extLst>
          </p:cNvPr>
          <p:cNvSpPr/>
          <p:nvPr/>
        </p:nvSpPr>
        <p:spPr>
          <a:xfrm>
            <a:off x="282877" y="1511473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S1</a:t>
            </a:r>
            <a:endParaRPr lang="en-GB" b="1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3A0963F-10BF-B143-B971-90A98679718B}"/>
              </a:ext>
            </a:extLst>
          </p:cNvPr>
          <p:cNvSpPr/>
          <p:nvPr/>
        </p:nvSpPr>
        <p:spPr>
          <a:xfrm>
            <a:off x="331141" y="2737335"/>
            <a:ext cx="4042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tx2"/>
                </a:solidFill>
              </a:rPr>
              <a:t>S2</a:t>
            </a:r>
            <a:endParaRPr lang="en-GB" b="1" dirty="0"/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D505E09F-0DC9-0D43-BF25-3319524C822C}"/>
              </a:ext>
            </a:extLst>
          </p:cNvPr>
          <p:cNvCxnSpPr/>
          <p:nvPr/>
        </p:nvCxnSpPr>
        <p:spPr>
          <a:xfrm>
            <a:off x="660840" y="4304737"/>
            <a:ext cx="784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625F23B5-5CFD-944A-BF35-F2012BF962D5}"/>
              </a:ext>
            </a:extLst>
          </p:cNvPr>
          <p:cNvSpPr txBox="1"/>
          <p:nvPr/>
        </p:nvSpPr>
        <p:spPr>
          <a:xfrm>
            <a:off x="809612" y="434052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00:00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921C4F4-C5D5-814A-8B91-C1D66BD06B4B}"/>
              </a:ext>
            </a:extLst>
          </p:cNvPr>
          <p:cNvSpPr/>
          <p:nvPr/>
        </p:nvSpPr>
        <p:spPr>
          <a:xfrm>
            <a:off x="2400503" y="4340524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01:00</a:t>
            </a:r>
            <a:endParaRPr lang="en-GB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0CA4622-3330-7B4D-BECA-9B7A8E6B928F}"/>
              </a:ext>
            </a:extLst>
          </p:cNvPr>
          <p:cNvSpPr/>
          <p:nvPr/>
        </p:nvSpPr>
        <p:spPr>
          <a:xfrm>
            <a:off x="3991394" y="4340524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02:00</a:t>
            </a:r>
            <a:endParaRPr lang="en-GB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8A23F97-EBB3-CF44-AFC6-599351AB801B}"/>
              </a:ext>
            </a:extLst>
          </p:cNvPr>
          <p:cNvSpPr/>
          <p:nvPr/>
        </p:nvSpPr>
        <p:spPr>
          <a:xfrm>
            <a:off x="5614185" y="4340524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03:00</a:t>
            </a:r>
            <a:endParaRPr lang="en-GB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481B74B-10C5-1540-929F-72F5530B4CAE}"/>
              </a:ext>
            </a:extLst>
          </p:cNvPr>
          <p:cNvSpPr/>
          <p:nvPr/>
        </p:nvSpPr>
        <p:spPr>
          <a:xfrm>
            <a:off x="7215710" y="4340524"/>
            <a:ext cx="6319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04:00</a:t>
            </a:r>
            <a:endParaRPr lang="en-GB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8582AA0-887A-BC44-8470-5E31C12A2329}"/>
              </a:ext>
            </a:extLst>
          </p:cNvPr>
          <p:cNvCxnSpPr>
            <a:cxnSpLocks/>
            <a:stCxn id="75" idx="0"/>
            <a:endCxn id="85" idx="4"/>
          </p:cNvCxnSpPr>
          <p:nvPr/>
        </p:nvCxnSpPr>
        <p:spPr>
          <a:xfrm flipV="1">
            <a:off x="1125564" y="4105856"/>
            <a:ext cx="2099" cy="23466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CD3D5DC-84FD-A245-8090-23666274D915}"/>
              </a:ext>
            </a:extLst>
          </p:cNvPr>
          <p:cNvCxnSpPr>
            <a:cxnSpLocks/>
            <a:stCxn id="76" idx="0"/>
            <a:endCxn id="86" idx="4"/>
          </p:cNvCxnSpPr>
          <p:nvPr/>
        </p:nvCxnSpPr>
        <p:spPr>
          <a:xfrm flipV="1">
            <a:off x="2716455" y="4105856"/>
            <a:ext cx="2539" cy="23466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8BB7D5A8-177F-5949-8523-0B116916EF53}"/>
              </a:ext>
            </a:extLst>
          </p:cNvPr>
          <p:cNvCxnSpPr>
            <a:cxnSpLocks/>
            <a:stCxn id="77" idx="0"/>
            <a:endCxn id="87" idx="4"/>
          </p:cNvCxnSpPr>
          <p:nvPr/>
        </p:nvCxnSpPr>
        <p:spPr>
          <a:xfrm flipV="1">
            <a:off x="4307346" y="4200980"/>
            <a:ext cx="9669" cy="13954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08352183-BB87-8447-8A35-A88CD789D6F6}"/>
              </a:ext>
            </a:extLst>
          </p:cNvPr>
          <p:cNvCxnSpPr>
            <a:cxnSpLocks/>
            <a:stCxn id="78" idx="0"/>
            <a:endCxn id="88" idx="4"/>
          </p:cNvCxnSpPr>
          <p:nvPr/>
        </p:nvCxnSpPr>
        <p:spPr>
          <a:xfrm flipH="1" flipV="1">
            <a:off x="5929366" y="4105856"/>
            <a:ext cx="771" cy="23466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E57CE9B-E0D8-114A-BD09-61F7BC7B484C}"/>
              </a:ext>
            </a:extLst>
          </p:cNvPr>
          <p:cNvCxnSpPr>
            <a:cxnSpLocks/>
            <a:stCxn id="79" idx="0"/>
            <a:endCxn id="89" idx="4"/>
          </p:cNvCxnSpPr>
          <p:nvPr/>
        </p:nvCxnSpPr>
        <p:spPr>
          <a:xfrm flipH="1" flipV="1">
            <a:off x="7526695" y="4105856"/>
            <a:ext cx="4967" cy="23466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>
            <a:extLst>
              <a:ext uri="{FF2B5EF4-FFF2-40B4-BE49-F238E27FC236}">
                <a16:creationId xmlns:a16="http://schemas.microsoft.com/office/drawing/2014/main" id="{0EA97C10-2A13-AF45-978E-0C8C3B77C6DC}"/>
              </a:ext>
            </a:extLst>
          </p:cNvPr>
          <p:cNvSpPr/>
          <p:nvPr/>
        </p:nvSpPr>
        <p:spPr>
          <a:xfrm>
            <a:off x="1084934" y="401883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84F6AA95-2D6E-AE47-8E14-9F2E86430870}"/>
              </a:ext>
            </a:extLst>
          </p:cNvPr>
          <p:cNvSpPr/>
          <p:nvPr/>
        </p:nvSpPr>
        <p:spPr>
          <a:xfrm>
            <a:off x="2676265" y="401883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7780B206-90FE-694D-9659-4136EBC8519C}"/>
              </a:ext>
            </a:extLst>
          </p:cNvPr>
          <p:cNvSpPr/>
          <p:nvPr/>
        </p:nvSpPr>
        <p:spPr>
          <a:xfrm>
            <a:off x="4274286" y="4113959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0F01F89-FFF6-1D4F-A194-4358DFD8E950}"/>
              </a:ext>
            </a:extLst>
          </p:cNvPr>
          <p:cNvSpPr/>
          <p:nvPr/>
        </p:nvSpPr>
        <p:spPr>
          <a:xfrm>
            <a:off x="5886637" y="401883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C6A8AD3D-ACB5-3140-B898-984B1238FBB4}"/>
              </a:ext>
            </a:extLst>
          </p:cNvPr>
          <p:cNvSpPr/>
          <p:nvPr/>
        </p:nvSpPr>
        <p:spPr>
          <a:xfrm>
            <a:off x="7483966" y="4018835"/>
            <a:ext cx="85458" cy="8702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426C1A0-D76F-D045-92C4-0D8B54A38F74}"/>
              </a:ext>
            </a:extLst>
          </p:cNvPr>
          <p:cNvSpPr txBox="1"/>
          <p:nvPr/>
        </p:nvSpPr>
        <p:spPr>
          <a:xfrm>
            <a:off x="1144343" y="382842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5"/>
                </a:solidFill>
              </a:rPr>
              <a:t>185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C2689C7A-2A87-174A-912A-E08922850E74}"/>
              </a:ext>
            </a:extLst>
          </p:cNvPr>
          <p:cNvSpPr txBox="1"/>
          <p:nvPr/>
        </p:nvSpPr>
        <p:spPr>
          <a:xfrm>
            <a:off x="2741295" y="382842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5"/>
                </a:solidFill>
              </a:rPr>
              <a:t>185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35137A4-200D-1045-BE0C-74DD2CAC0E19}"/>
              </a:ext>
            </a:extLst>
          </p:cNvPr>
          <p:cNvSpPr txBox="1"/>
          <p:nvPr/>
        </p:nvSpPr>
        <p:spPr>
          <a:xfrm>
            <a:off x="5956578" y="382842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5"/>
                </a:solidFill>
              </a:rPr>
              <a:t>185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A845CAC-BE70-4C44-BB20-DD72651A3469}"/>
              </a:ext>
            </a:extLst>
          </p:cNvPr>
          <p:cNvSpPr txBox="1"/>
          <p:nvPr/>
        </p:nvSpPr>
        <p:spPr>
          <a:xfrm>
            <a:off x="4373083" y="4016203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5"/>
                </a:solidFill>
              </a:rPr>
              <a:t>170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5E39B77-21C0-AB47-B556-8619EEE18D69}"/>
              </a:ext>
            </a:extLst>
          </p:cNvPr>
          <p:cNvSpPr txBox="1"/>
          <p:nvPr/>
        </p:nvSpPr>
        <p:spPr>
          <a:xfrm>
            <a:off x="7588366" y="3828422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5"/>
                </a:solidFill>
              </a:rPr>
              <a:t>185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E4E6B94A-1A89-D547-A73E-73F3278B1EAC}"/>
              </a:ext>
            </a:extLst>
          </p:cNvPr>
          <p:cNvSpPr/>
          <p:nvPr/>
        </p:nvSpPr>
        <p:spPr>
          <a:xfrm>
            <a:off x="282877" y="3796897"/>
            <a:ext cx="6832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accent5"/>
                </a:solidFill>
              </a:rPr>
              <a:t>S1-S2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22CE5-23BB-DE4F-8B6B-C8DCCD0C3B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C027A-303E-5343-A6C0-A3E62AEC5D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3725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852C6-CCB6-3C44-8C09-D09FF9901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do some live coding</a:t>
            </a:r>
          </a:p>
        </p:txBody>
      </p:sp>
      <p:pic>
        <p:nvPicPr>
          <p:cNvPr id="4100" name="Picture 4" descr="Image result for live coding">
            <a:extLst>
              <a:ext uri="{FF2B5EF4-FFF2-40B4-BE49-F238E27FC236}">
                <a16:creationId xmlns:a16="http://schemas.microsoft.com/office/drawing/2014/main" id="{4B55BE29-EBCD-1247-A8C9-068738B874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43" b="14358"/>
          <a:stretch/>
        </p:blipFill>
        <p:spPr bwMode="auto">
          <a:xfrm>
            <a:off x="463540" y="1194847"/>
            <a:ext cx="8208392" cy="350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6ED96-D400-1145-97A1-9A157275F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08EC0-A524-C140-BA86-7A2864DF67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8315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F66A-C5C7-DA45-8F4A-5C91192A8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Here we go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8C4F08-BBDA-9A46-8E24-445DAAA99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8542236" cy="3391161"/>
          </a:xfrm>
        </p:spPr>
        <p:txBody>
          <a:bodyPr>
            <a:normAutofit fontScale="70000" lnSpcReduction="20000"/>
          </a:bodyPr>
          <a:lstStyle/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ts12 = from(bucket: "training")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|&gt; range(start: 2020-06-07T12:00:00Z, stop: 2020-06-07T12:05:00Z)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r._measurement</a:t>
            </a:r>
            <a:r>
              <a:rPr lang="en-GB" dirty="0">
                <a:latin typeface="Courier" pitchFamily="2" charset="0"/>
              </a:rPr>
              <a:t> == "</a:t>
            </a:r>
            <a:r>
              <a:rPr lang="en-GB" dirty="0" err="1">
                <a:latin typeface="Courier" pitchFamily="2" charset="0"/>
              </a:rPr>
              <a:t>iot</a:t>
            </a:r>
            <a:r>
              <a:rPr lang="en-GB" dirty="0">
                <a:latin typeface="Courier" pitchFamily="2" charset="0"/>
              </a:rPr>
              <a:t>-oven")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r._field</a:t>
            </a:r>
            <a:r>
              <a:rPr lang="en-GB" dirty="0">
                <a:latin typeface="Courier" pitchFamily="2" charset="0"/>
              </a:rPr>
              <a:t> == "temperature")</a:t>
            </a:r>
          </a:p>
          <a:p>
            <a:pPr marL="95250" indent="0">
              <a:buNone/>
            </a:pPr>
            <a:br>
              <a:rPr lang="en-GB" dirty="0">
                <a:latin typeface="Courier" pitchFamily="2" charset="0"/>
              </a:rPr>
            </a:br>
            <a:r>
              <a:rPr lang="en-GB" dirty="0">
                <a:latin typeface="Courier" pitchFamily="2" charset="0"/>
              </a:rPr>
              <a:t>ts1 = ts12 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r.sensor</a:t>
            </a:r>
            <a:r>
              <a:rPr lang="en-GB" dirty="0">
                <a:latin typeface="Courier" pitchFamily="2" charset="0"/>
              </a:rPr>
              <a:t> == "S1")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ts2 = ts12 |&gt; filter(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</a:t>
            </a:r>
            <a:r>
              <a:rPr lang="en-GB" dirty="0" err="1">
                <a:latin typeface="Courier" pitchFamily="2" charset="0"/>
              </a:rPr>
              <a:t>r.sensor</a:t>
            </a:r>
            <a:r>
              <a:rPr lang="en-GB" dirty="0">
                <a:latin typeface="Courier" pitchFamily="2" charset="0"/>
              </a:rPr>
              <a:t> == "</a:t>
            </a:r>
            <a:r>
              <a:rPr lang="en-GB">
                <a:latin typeface="Courier" pitchFamily="2" charset="0"/>
              </a:rPr>
              <a:t>S2")</a:t>
            </a:r>
            <a:endParaRPr lang="en-GB" dirty="0">
              <a:latin typeface="Courier" pitchFamily="2" charset="0"/>
            </a:endParaRPr>
          </a:p>
          <a:p>
            <a:pPr marL="95250" indent="0">
              <a:buNone/>
            </a:pPr>
            <a:br>
              <a:rPr lang="en-GB" dirty="0">
                <a:latin typeface="Courier" pitchFamily="2" charset="0"/>
              </a:rPr>
            </a:br>
            <a:r>
              <a:rPr lang="en-GB" b="1" dirty="0">
                <a:solidFill>
                  <a:schemeClr val="accent1"/>
                </a:solidFill>
                <a:latin typeface="Courier" pitchFamily="2" charset="0"/>
              </a:rPr>
              <a:t>join(tables: {key1: ts1, key2: ts2}, on: ["_time"], method: "inner")</a:t>
            </a:r>
          </a:p>
          <a:p>
            <a:pPr marL="95250" indent="0">
              <a:buNone/>
            </a:pPr>
            <a:endParaRPr lang="en-GB" b="1" dirty="0">
              <a:solidFill>
                <a:schemeClr val="accent5"/>
              </a:solidFill>
              <a:latin typeface="Courier" pitchFamily="2" charset="0"/>
            </a:endParaRP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join |&gt; map(</a:t>
            </a:r>
            <a:r>
              <a:rPr lang="en-GB" dirty="0" err="1">
                <a:latin typeface="Courier" pitchFamily="2" charset="0"/>
              </a:rPr>
              <a:t>fn</a:t>
            </a:r>
            <a:r>
              <a:rPr lang="en-GB" dirty="0">
                <a:latin typeface="Courier" pitchFamily="2" charset="0"/>
              </a:rPr>
              <a:t>: (r) =&gt; ({ _time: </a:t>
            </a:r>
            <a:r>
              <a:rPr lang="en-GB" dirty="0" err="1">
                <a:latin typeface="Courier" pitchFamily="2" charset="0"/>
              </a:rPr>
              <a:t>r._time</a:t>
            </a:r>
            <a:r>
              <a:rPr lang="en-GB" dirty="0">
                <a:latin typeface="Courier" pitchFamily="2" charset="0"/>
              </a:rPr>
              <a:t>,</a:t>
            </a:r>
          </a:p>
          <a:p>
            <a:pPr marL="95250" indent="0">
              <a:buNone/>
            </a:pPr>
            <a:r>
              <a:rPr lang="en-GB" dirty="0">
                <a:latin typeface="Courier" pitchFamily="2" charset="0"/>
              </a:rPr>
              <a:t>                          _value: r._value_s1 - r._value_s2 }))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3DC1B2-A8A6-6445-AC94-D28C4B8391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806034-9665-2649-85B3-BE74509E54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3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5E928-3FCF-D64B-A1E9-D575D230B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 gives no results … why?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8C6777-5149-3646-A929-A9D58635DE7F}"/>
              </a:ext>
            </a:extLst>
          </p:cNvPr>
          <p:cNvSpPr txBox="1"/>
          <p:nvPr/>
        </p:nvSpPr>
        <p:spPr>
          <a:xfrm>
            <a:off x="2717650" y="609601"/>
            <a:ext cx="3456395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700" dirty="0">
                <a:solidFill>
                  <a:schemeClr val="accent1"/>
                </a:solidFill>
              </a:rPr>
              <a:t>:-/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3A7F51-68E2-994A-B598-70457DD9E9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43C115-9BCE-F043-881E-D67360D300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3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InfluxDays Template">
  <a:themeElements>
    <a:clrScheme name="InfluxData palette">
      <a:dk1>
        <a:srgbClr val="000000"/>
      </a:dk1>
      <a:lt1>
        <a:srgbClr val="FFFFFF"/>
      </a:lt1>
      <a:dk2>
        <a:srgbClr val="44546A"/>
      </a:dk2>
      <a:lt2>
        <a:srgbClr val="D7E5E6"/>
      </a:lt2>
      <a:accent1>
        <a:srgbClr val="00C9FF"/>
      </a:accent1>
      <a:accent2>
        <a:srgbClr val="F95F53"/>
      </a:accent2>
      <a:accent3>
        <a:srgbClr val="A5ACB5"/>
      </a:accent3>
      <a:accent4>
        <a:srgbClr val="8050EA"/>
      </a:accent4>
      <a:accent5>
        <a:srgbClr val="3E90EF"/>
      </a:accent5>
      <a:accent6>
        <a:srgbClr val="4FD8A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9587</TotalTime>
  <Words>2151</Words>
  <Application>Microsoft Macintosh PowerPoint</Application>
  <PresentationFormat>On-screen Show (16:9)</PresentationFormat>
  <Paragraphs>471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Merriweather Sans</vt:lpstr>
      <vt:lpstr>Courier</vt:lpstr>
      <vt:lpstr>Helvetica Neue</vt:lpstr>
      <vt:lpstr>Arial</vt:lpstr>
      <vt:lpstr>Helvetica Neue Light</vt:lpstr>
      <vt:lpstr>InfluxDays Template</vt:lpstr>
      <vt:lpstr>Advanced Data Analysis Joining Time Series</vt:lpstr>
      <vt:lpstr>Exploring Flux Joining Time Series</vt:lpstr>
      <vt:lpstr>Joining two time series</vt:lpstr>
      <vt:lpstr>The ideal case</vt:lpstr>
      <vt:lpstr>Running example on pizza quality issues</vt:lpstr>
      <vt:lpstr>Ok … sounds easy</vt:lpstr>
      <vt:lpstr>Let’s do some live coding</vt:lpstr>
      <vt:lpstr>Here we go</vt:lpstr>
      <vt:lpstr>It gives no results … why?</vt:lpstr>
      <vt:lpstr>The reality is always more difficult than expected</vt:lpstr>
      <vt:lpstr>A close look to the distribution of our data over time</vt:lpstr>
      <vt:lpstr>Can we synchronize them? Let’s do a time shift!</vt:lpstr>
      <vt:lpstr>Can we synchronize them with a time shift?</vt:lpstr>
      <vt:lpstr>Here we go</vt:lpstr>
      <vt:lpstr>Can we synchronize them with a time shift?</vt:lpstr>
      <vt:lpstr>Moreover, is -15 sec correct? Shall I do -30 sec, instead?</vt:lpstr>
      <vt:lpstr>Shall we tumble?</vt:lpstr>
      <vt:lpstr>Can we synchronize them with a tumbling window?</vt:lpstr>
      <vt:lpstr>Can we synchronize them with a tumbling window?</vt:lpstr>
      <vt:lpstr>Can we synchronize them with a tumbling window?</vt:lpstr>
      <vt:lpstr>Here we go</vt:lpstr>
      <vt:lpstr>It works! </vt:lpstr>
      <vt:lpstr>Bonus point: tumbling windows also synchronize events!</vt:lpstr>
      <vt:lpstr>Bonus point: tumbling windows also synchronize events!</vt:lpstr>
      <vt:lpstr>Bonus point: tumbling windows also synchronize events!</vt:lpstr>
      <vt:lpstr>Quiz</vt:lpstr>
      <vt:lpstr>Quiz answers</vt:lpstr>
      <vt:lpstr>Let’s get dirty!</vt:lpstr>
      <vt:lpstr>Continuous Linear Pizza Oven</vt:lpstr>
      <vt:lpstr>Task</vt:lpstr>
      <vt:lpstr>Advanced Data Analysis Joining Time Series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InfluxDB 101</dc:title>
  <cp:lastModifiedBy>Marco Balduini</cp:lastModifiedBy>
  <cp:revision>197</cp:revision>
  <dcterms:modified xsi:type="dcterms:W3CDTF">2020-10-26T15:28:40Z</dcterms:modified>
</cp:coreProperties>
</file>